
<file path=[Content_Types].xml><?xml version="1.0" encoding="utf-8"?>
<Types xmlns="http://schemas.openxmlformats.org/package/2006/content-types">
  <Default Extension="jpeg" ContentType="image/jpeg"/>
  <Default Extension="m4v" ContentType="video/mp4"/>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sldIdLst>
    <p:sldId id="256" r:id="rId5"/>
    <p:sldId id="258" r:id="rId6"/>
    <p:sldId id="261" r:id="rId7"/>
    <p:sldId id="262" r:id="rId8"/>
    <p:sldId id="265" r:id="rId9"/>
    <p:sldId id="263" r:id="rId10"/>
    <p:sldId id="267" r:id="rId11"/>
    <p:sldId id="268" r:id="rId12"/>
    <p:sldId id="269" r:id="rId13"/>
    <p:sldId id="270" r:id="rId14"/>
    <p:sldId id="271" r:id="rId15"/>
    <p:sldId id="272" r:id="rId16"/>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F55841C-20FE-4315-AB13-8C3882AB7435}" v="112" dt="2021-01-09T05:21:59.074"/>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00" autoAdjust="0"/>
    <p:restoredTop sz="94660"/>
  </p:normalViewPr>
  <p:slideViewPr>
    <p:cSldViewPr snapToGrid="0">
      <p:cViewPr varScale="1">
        <p:scale>
          <a:sx n="116" d="100"/>
          <a:sy n="116" d="100"/>
        </p:scale>
        <p:origin x="102" y="3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rina Carretero" userId="4298bfc0-1db4-49b4-a3d3-f1395500817c" providerId="ADAL" clId="{4F55841C-20FE-4315-AB13-8C3882AB7435}"/>
    <pc:docChg chg="undo custSel addSld delSld modSld sldOrd">
      <pc:chgData name="Marina Carretero" userId="4298bfc0-1db4-49b4-a3d3-f1395500817c" providerId="ADAL" clId="{4F55841C-20FE-4315-AB13-8C3882AB7435}" dt="2021-01-09T05:25:59.508" v="13555" actId="20577"/>
      <pc:docMkLst>
        <pc:docMk/>
      </pc:docMkLst>
      <pc:sldChg chg="modSp">
        <pc:chgData name="Marina Carretero" userId="4298bfc0-1db4-49b4-a3d3-f1395500817c" providerId="ADAL" clId="{4F55841C-20FE-4315-AB13-8C3882AB7435}" dt="2021-01-09T05:25:59.508" v="13555" actId="20577"/>
        <pc:sldMkLst>
          <pc:docMk/>
          <pc:sldMk cId="1335824997" sldId="256"/>
        </pc:sldMkLst>
        <pc:spChg chg="mod">
          <ac:chgData name="Marina Carretero" userId="4298bfc0-1db4-49b4-a3d3-f1395500817c" providerId="ADAL" clId="{4F55841C-20FE-4315-AB13-8C3882AB7435}" dt="2021-01-09T05:25:59.508" v="13555" actId="20577"/>
          <ac:spMkLst>
            <pc:docMk/>
            <pc:sldMk cId="1335824997" sldId="256"/>
            <ac:spMk id="3" creationId="{B8D7C821-A4B4-47DB-979A-7363ADB6A0BC}"/>
          </ac:spMkLst>
        </pc:spChg>
      </pc:sldChg>
      <pc:sldChg chg="modSp">
        <pc:chgData name="Marina Carretero" userId="4298bfc0-1db4-49b4-a3d3-f1395500817c" providerId="ADAL" clId="{4F55841C-20FE-4315-AB13-8C3882AB7435}" dt="2021-01-09T05:25:25.273" v="13539" actId="20577"/>
        <pc:sldMkLst>
          <pc:docMk/>
          <pc:sldMk cId="1684325405" sldId="258"/>
        </pc:sldMkLst>
        <pc:spChg chg="mod">
          <ac:chgData name="Marina Carretero" userId="4298bfc0-1db4-49b4-a3d3-f1395500817c" providerId="ADAL" clId="{4F55841C-20FE-4315-AB13-8C3882AB7435}" dt="2021-01-09T04:00:51.597" v="9585" actId="20577"/>
          <ac:spMkLst>
            <pc:docMk/>
            <pc:sldMk cId="1684325405" sldId="258"/>
            <ac:spMk id="4" creationId="{0CBC4780-D444-4B25-8FF8-2FD966C37EC4}"/>
          </ac:spMkLst>
        </pc:spChg>
        <pc:spChg chg="mod">
          <ac:chgData name="Marina Carretero" userId="4298bfc0-1db4-49b4-a3d3-f1395500817c" providerId="ADAL" clId="{4F55841C-20FE-4315-AB13-8C3882AB7435}" dt="2021-01-08T23:42:52.483" v="390" actId="255"/>
          <ac:spMkLst>
            <pc:docMk/>
            <pc:sldMk cId="1684325405" sldId="258"/>
            <ac:spMk id="13" creationId="{A653CC67-BCC7-4211-A7B2-EBB3B1AE7B44}"/>
          </ac:spMkLst>
        </pc:spChg>
        <pc:spChg chg="mod">
          <ac:chgData name="Marina Carretero" userId="4298bfc0-1db4-49b4-a3d3-f1395500817c" providerId="ADAL" clId="{4F55841C-20FE-4315-AB13-8C3882AB7435}" dt="2021-01-09T05:25:25.273" v="13539" actId="20577"/>
          <ac:spMkLst>
            <pc:docMk/>
            <pc:sldMk cId="1684325405" sldId="258"/>
            <ac:spMk id="14" creationId="{747AB71C-BD58-4119-A6BB-480FBCA9CDA8}"/>
          </ac:spMkLst>
        </pc:spChg>
      </pc:sldChg>
      <pc:sldChg chg="addSp modSp">
        <pc:chgData name="Marina Carretero" userId="4298bfc0-1db4-49b4-a3d3-f1395500817c" providerId="ADAL" clId="{4F55841C-20FE-4315-AB13-8C3882AB7435}" dt="2021-01-09T00:40:05.728" v="2552" actId="113"/>
        <pc:sldMkLst>
          <pc:docMk/>
          <pc:sldMk cId="2648916918" sldId="261"/>
        </pc:sldMkLst>
        <pc:spChg chg="mod">
          <ac:chgData name="Marina Carretero" userId="4298bfc0-1db4-49b4-a3d3-f1395500817c" providerId="ADAL" clId="{4F55841C-20FE-4315-AB13-8C3882AB7435}" dt="2021-01-08T23:43:10.619" v="391" actId="108"/>
          <ac:spMkLst>
            <pc:docMk/>
            <pc:sldMk cId="2648916918" sldId="261"/>
            <ac:spMk id="2" creationId="{D85D8131-3157-4996-AD40-737E26A3DA6F}"/>
          </ac:spMkLst>
        </pc:spChg>
        <pc:spChg chg="mod">
          <ac:chgData name="Marina Carretero" userId="4298bfc0-1db4-49b4-a3d3-f1395500817c" providerId="ADAL" clId="{4F55841C-20FE-4315-AB13-8C3882AB7435}" dt="2021-01-09T00:40:05.728" v="2552" actId="113"/>
          <ac:spMkLst>
            <pc:docMk/>
            <pc:sldMk cId="2648916918" sldId="261"/>
            <ac:spMk id="4" creationId="{0CBC4780-D444-4B25-8FF8-2FD966C37EC4}"/>
          </ac:spMkLst>
        </pc:spChg>
        <pc:spChg chg="mod">
          <ac:chgData name="Marina Carretero" userId="4298bfc0-1db4-49b4-a3d3-f1395500817c" providerId="ADAL" clId="{4F55841C-20FE-4315-AB13-8C3882AB7435}" dt="2021-01-08T23:30:26.097" v="328" actId="313"/>
          <ac:spMkLst>
            <pc:docMk/>
            <pc:sldMk cId="2648916918" sldId="261"/>
            <ac:spMk id="11" creationId="{304302EA-0BCF-4CE8-8FF4-CAA201D46CE2}"/>
          </ac:spMkLst>
        </pc:spChg>
        <pc:picChg chg="add mod modCrop">
          <ac:chgData name="Marina Carretero" userId="4298bfc0-1db4-49b4-a3d3-f1395500817c" providerId="ADAL" clId="{4F55841C-20FE-4315-AB13-8C3882AB7435}" dt="2021-01-08T23:27:42.417" v="327" actId="732"/>
          <ac:picMkLst>
            <pc:docMk/>
            <pc:sldMk cId="2648916918" sldId="261"/>
            <ac:picMk id="13" creationId="{9DD85E52-AEE1-4459-B578-86AC104914C0}"/>
          </ac:picMkLst>
        </pc:picChg>
      </pc:sldChg>
      <pc:sldChg chg="delSp modSp add">
        <pc:chgData name="Marina Carretero" userId="4298bfc0-1db4-49b4-a3d3-f1395500817c" providerId="ADAL" clId="{4F55841C-20FE-4315-AB13-8C3882AB7435}" dt="2021-01-09T04:06:27.222" v="9698" actId="20577"/>
        <pc:sldMkLst>
          <pc:docMk/>
          <pc:sldMk cId="3646713509" sldId="262"/>
        </pc:sldMkLst>
        <pc:spChg chg="mod">
          <ac:chgData name="Marina Carretero" userId="4298bfc0-1db4-49b4-a3d3-f1395500817c" providerId="ADAL" clId="{4F55841C-20FE-4315-AB13-8C3882AB7435}" dt="2021-01-09T03:22:47.389" v="7918" actId="2711"/>
          <ac:spMkLst>
            <pc:docMk/>
            <pc:sldMk cId="3646713509" sldId="262"/>
            <ac:spMk id="2" creationId="{D85D8131-3157-4996-AD40-737E26A3DA6F}"/>
          </ac:spMkLst>
        </pc:spChg>
        <pc:spChg chg="mod">
          <ac:chgData name="Marina Carretero" userId="4298bfc0-1db4-49b4-a3d3-f1395500817c" providerId="ADAL" clId="{4F55841C-20FE-4315-AB13-8C3882AB7435}" dt="2021-01-09T04:06:27.222" v="9698" actId="20577"/>
          <ac:spMkLst>
            <pc:docMk/>
            <pc:sldMk cId="3646713509" sldId="262"/>
            <ac:spMk id="4" creationId="{0CBC4780-D444-4B25-8FF8-2FD966C37EC4}"/>
          </ac:spMkLst>
        </pc:spChg>
        <pc:spChg chg="mod">
          <ac:chgData name="Marina Carretero" userId="4298bfc0-1db4-49b4-a3d3-f1395500817c" providerId="ADAL" clId="{4F55841C-20FE-4315-AB13-8C3882AB7435}" dt="2021-01-09T01:38:20.712" v="5676" actId="1076"/>
          <ac:spMkLst>
            <pc:docMk/>
            <pc:sldMk cId="3646713509" sldId="262"/>
            <ac:spMk id="11" creationId="{304302EA-0BCF-4CE8-8FF4-CAA201D46CE2}"/>
          </ac:spMkLst>
        </pc:spChg>
        <pc:picChg chg="del">
          <ac:chgData name="Marina Carretero" userId="4298bfc0-1db4-49b4-a3d3-f1395500817c" providerId="ADAL" clId="{4F55841C-20FE-4315-AB13-8C3882AB7435}" dt="2021-01-08T23:42:12.171" v="386" actId="478"/>
          <ac:picMkLst>
            <pc:docMk/>
            <pc:sldMk cId="3646713509" sldId="262"/>
            <ac:picMk id="13" creationId="{9DD85E52-AEE1-4459-B578-86AC104914C0}"/>
          </ac:picMkLst>
        </pc:picChg>
      </pc:sldChg>
      <pc:sldChg chg="add del">
        <pc:chgData name="Marina Carretero" userId="4298bfc0-1db4-49b4-a3d3-f1395500817c" providerId="ADAL" clId="{4F55841C-20FE-4315-AB13-8C3882AB7435}" dt="2021-01-08T23:41:54.965" v="371" actId="2696"/>
        <pc:sldMkLst>
          <pc:docMk/>
          <pc:sldMk cId="3743595334" sldId="262"/>
        </pc:sldMkLst>
      </pc:sldChg>
      <pc:sldChg chg="addSp delSp modSp add">
        <pc:chgData name="Marina Carretero" userId="4298bfc0-1db4-49b4-a3d3-f1395500817c" providerId="ADAL" clId="{4F55841C-20FE-4315-AB13-8C3882AB7435}" dt="2021-01-09T04:28:12.169" v="9824" actId="20577"/>
        <pc:sldMkLst>
          <pc:docMk/>
          <pc:sldMk cId="4111283157" sldId="263"/>
        </pc:sldMkLst>
        <pc:spChg chg="del mod">
          <ac:chgData name="Marina Carretero" userId="4298bfc0-1db4-49b4-a3d3-f1395500817c" providerId="ADAL" clId="{4F55841C-20FE-4315-AB13-8C3882AB7435}" dt="2021-01-09T01:14:00.978" v="4047" actId="478"/>
          <ac:spMkLst>
            <pc:docMk/>
            <pc:sldMk cId="4111283157" sldId="263"/>
            <ac:spMk id="2" creationId="{D85D8131-3157-4996-AD40-737E26A3DA6F}"/>
          </ac:spMkLst>
        </pc:spChg>
        <pc:spChg chg="mod">
          <ac:chgData name="Marina Carretero" userId="4298bfc0-1db4-49b4-a3d3-f1395500817c" providerId="ADAL" clId="{4F55841C-20FE-4315-AB13-8C3882AB7435}" dt="2021-01-09T01:11:02.221" v="4001"/>
          <ac:spMkLst>
            <pc:docMk/>
            <pc:sldMk cId="4111283157" sldId="263"/>
            <ac:spMk id="4" creationId="{0CBC4780-D444-4B25-8FF8-2FD966C37EC4}"/>
          </ac:spMkLst>
        </pc:spChg>
        <pc:spChg chg="add mod">
          <ac:chgData name="Marina Carretero" userId="4298bfc0-1db4-49b4-a3d3-f1395500817c" providerId="ADAL" clId="{4F55841C-20FE-4315-AB13-8C3882AB7435}" dt="2021-01-09T00:51:10.142" v="2841" actId="164"/>
          <ac:spMkLst>
            <pc:docMk/>
            <pc:sldMk cId="4111283157" sldId="263"/>
            <ac:spMk id="9" creationId="{0583796D-C4EA-4871-A201-F16BAB767BCE}"/>
          </ac:spMkLst>
        </pc:spChg>
        <pc:spChg chg="mod">
          <ac:chgData name="Marina Carretero" userId="4298bfc0-1db4-49b4-a3d3-f1395500817c" providerId="ADAL" clId="{4F55841C-20FE-4315-AB13-8C3882AB7435}" dt="2021-01-09T04:28:12.169" v="9824" actId="20577"/>
          <ac:spMkLst>
            <pc:docMk/>
            <pc:sldMk cId="4111283157" sldId="263"/>
            <ac:spMk id="11" creationId="{304302EA-0BCF-4CE8-8FF4-CAA201D46CE2}"/>
          </ac:spMkLst>
        </pc:spChg>
        <pc:spChg chg="add mod">
          <ac:chgData name="Marina Carretero" userId="4298bfc0-1db4-49b4-a3d3-f1395500817c" providerId="ADAL" clId="{4F55841C-20FE-4315-AB13-8C3882AB7435}" dt="2021-01-09T00:51:10.142" v="2841" actId="164"/>
          <ac:spMkLst>
            <pc:docMk/>
            <pc:sldMk cId="4111283157" sldId="263"/>
            <ac:spMk id="12" creationId="{99068ACC-34BC-418D-B57A-18E75DA083AB}"/>
          </ac:spMkLst>
        </pc:spChg>
        <pc:spChg chg="add mod">
          <ac:chgData name="Marina Carretero" userId="4298bfc0-1db4-49b4-a3d3-f1395500817c" providerId="ADAL" clId="{4F55841C-20FE-4315-AB13-8C3882AB7435}" dt="2021-01-09T00:51:10.142" v="2841" actId="164"/>
          <ac:spMkLst>
            <pc:docMk/>
            <pc:sldMk cId="4111283157" sldId="263"/>
            <ac:spMk id="13" creationId="{268B4A67-27D6-4CA4-8F44-4876BA8D70CF}"/>
          </ac:spMkLst>
        </pc:spChg>
        <pc:spChg chg="add mod">
          <ac:chgData name="Marina Carretero" userId="4298bfc0-1db4-49b4-a3d3-f1395500817c" providerId="ADAL" clId="{4F55841C-20FE-4315-AB13-8C3882AB7435}" dt="2021-01-09T01:12:21.906" v="4023" actId="6549"/>
          <ac:spMkLst>
            <pc:docMk/>
            <pc:sldMk cId="4111283157" sldId="263"/>
            <ac:spMk id="15" creationId="{AC663BF1-FCD8-4C26-9BD7-308142E4725C}"/>
          </ac:spMkLst>
        </pc:spChg>
        <pc:spChg chg="add del mod">
          <ac:chgData name="Marina Carretero" userId="4298bfc0-1db4-49b4-a3d3-f1395500817c" providerId="ADAL" clId="{4F55841C-20FE-4315-AB13-8C3882AB7435}" dt="2021-01-09T01:14:02.567" v="4048" actId="478"/>
          <ac:spMkLst>
            <pc:docMk/>
            <pc:sldMk cId="4111283157" sldId="263"/>
            <ac:spMk id="17" creationId="{6E5F8A72-C0CD-4376-B123-47E021E1206C}"/>
          </ac:spMkLst>
        </pc:spChg>
        <pc:spChg chg="add mod">
          <ac:chgData name="Marina Carretero" userId="4298bfc0-1db4-49b4-a3d3-f1395500817c" providerId="ADAL" clId="{4F55841C-20FE-4315-AB13-8C3882AB7435}" dt="2021-01-09T01:17:34.740" v="4291" actId="1076"/>
          <ac:spMkLst>
            <pc:docMk/>
            <pc:sldMk cId="4111283157" sldId="263"/>
            <ac:spMk id="18" creationId="{B268DB72-CCEE-43C8-A20D-F0B46B628A49}"/>
          </ac:spMkLst>
        </pc:spChg>
        <pc:spChg chg="add mod">
          <ac:chgData name="Marina Carretero" userId="4298bfc0-1db4-49b4-a3d3-f1395500817c" providerId="ADAL" clId="{4F55841C-20FE-4315-AB13-8C3882AB7435}" dt="2021-01-09T02:02:29.846" v="5769" actId="255"/>
          <ac:spMkLst>
            <pc:docMk/>
            <pc:sldMk cId="4111283157" sldId="263"/>
            <ac:spMk id="19" creationId="{87287588-B530-404C-82CC-B34D8A66B97A}"/>
          </ac:spMkLst>
        </pc:spChg>
        <pc:grpChg chg="add mod">
          <ac:chgData name="Marina Carretero" userId="4298bfc0-1db4-49b4-a3d3-f1395500817c" providerId="ADAL" clId="{4F55841C-20FE-4315-AB13-8C3882AB7435}" dt="2021-01-09T01:12:37.557" v="4026" actId="1076"/>
          <ac:grpSpMkLst>
            <pc:docMk/>
            <pc:sldMk cId="4111283157" sldId="263"/>
            <ac:grpSpMk id="14" creationId="{885910F5-C0A5-4860-9FD8-9707C148F3D7}"/>
          </ac:grpSpMkLst>
        </pc:grpChg>
        <pc:picChg chg="add mod modCrop">
          <ac:chgData name="Marina Carretero" userId="4298bfc0-1db4-49b4-a3d3-f1395500817c" providerId="ADAL" clId="{4F55841C-20FE-4315-AB13-8C3882AB7435}" dt="2021-01-09T01:12:13.950" v="4022" actId="732"/>
          <ac:picMkLst>
            <pc:docMk/>
            <pc:sldMk cId="4111283157" sldId="263"/>
            <ac:picMk id="3" creationId="{C0046840-936A-48B1-981B-B0A257FE6D96}"/>
          </ac:picMkLst>
        </pc:picChg>
        <pc:cxnChg chg="add mod">
          <ac:chgData name="Marina Carretero" userId="4298bfc0-1db4-49b4-a3d3-f1395500817c" providerId="ADAL" clId="{4F55841C-20FE-4315-AB13-8C3882AB7435}" dt="2021-01-09T00:51:10.142" v="2841" actId="164"/>
          <ac:cxnSpMkLst>
            <pc:docMk/>
            <pc:sldMk cId="4111283157" sldId="263"/>
            <ac:cxnSpMk id="6" creationId="{E4C3A58F-27FC-4D38-8E66-A86EB94AA7F4}"/>
          </ac:cxnSpMkLst>
        </pc:cxnChg>
        <pc:cxnChg chg="add mod">
          <ac:chgData name="Marina Carretero" userId="4298bfc0-1db4-49b4-a3d3-f1395500817c" providerId="ADAL" clId="{4F55841C-20FE-4315-AB13-8C3882AB7435}" dt="2021-01-09T00:51:10.142" v="2841" actId="164"/>
          <ac:cxnSpMkLst>
            <pc:docMk/>
            <pc:sldMk cId="4111283157" sldId="263"/>
            <ac:cxnSpMk id="8" creationId="{3AF366A2-9ABE-4998-B8BF-3C714227C6CC}"/>
          </ac:cxnSpMkLst>
        </pc:cxnChg>
        <pc:cxnChg chg="add mod">
          <ac:chgData name="Marina Carretero" userId="4298bfc0-1db4-49b4-a3d3-f1395500817c" providerId="ADAL" clId="{4F55841C-20FE-4315-AB13-8C3882AB7435}" dt="2021-01-09T00:51:10.142" v="2841" actId="164"/>
          <ac:cxnSpMkLst>
            <pc:docMk/>
            <pc:sldMk cId="4111283157" sldId="263"/>
            <ac:cxnSpMk id="10" creationId="{D7602A01-542C-4333-91BD-99DE0577E91F}"/>
          </ac:cxnSpMkLst>
        </pc:cxnChg>
      </pc:sldChg>
      <pc:sldChg chg="addSp delSp modSp add del">
        <pc:chgData name="Marina Carretero" userId="4298bfc0-1db4-49b4-a3d3-f1395500817c" providerId="ADAL" clId="{4F55841C-20FE-4315-AB13-8C3882AB7435}" dt="2021-01-09T02:03:11.114" v="5772" actId="2696"/>
        <pc:sldMkLst>
          <pc:docMk/>
          <pc:sldMk cId="361262004" sldId="264"/>
        </pc:sldMkLst>
        <pc:spChg chg="del">
          <ac:chgData name="Marina Carretero" userId="4298bfc0-1db4-49b4-a3d3-f1395500817c" providerId="ADAL" clId="{4F55841C-20FE-4315-AB13-8C3882AB7435}" dt="2021-01-09T01:12:54.393" v="4027" actId="478"/>
          <ac:spMkLst>
            <pc:docMk/>
            <pc:sldMk cId="361262004" sldId="264"/>
            <ac:spMk id="2" creationId="{32F22ADC-BD9A-429D-B92E-2E1E25F27487}"/>
          </ac:spMkLst>
        </pc:spChg>
        <pc:spChg chg="del mod">
          <ac:chgData name="Marina Carretero" userId="4298bfc0-1db4-49b4-a3d3-f1395500817c" providerId="ADAL" clId="{4F55841C-20FE-4315-AB13-8C3882AB7435}" dt="2021-01-09T01:12:55.797" v="4028" actId="478"/>
          <ac:spMkLst>
            <pc:docMk/>
            <pc:sldMk cId="361262004" sldId="264"/>
            <ac:spMk id="3" creationId="{3033A577-6BEA-4BCB-B721-D90B50B76E05}"/>
          </ac:spMkLst>
        </pc:spChg>
        <pc:spChg chg="del">
          <ac:chgData name="Marina Carretero" userId="4298bfc0-1db4-49b4-a3d3-f1395500817c" providerId="ADAL" clId="{4F55841C-20FE-4315-AB13-8C3882AB7435}" dt="2021-01-09T01:12:56.815" v="4029" actId="478"/>
          <ac:spMkLst>
            <pc:docMk/>
            <pc:sldMk cId="361262004" sldId="264"/>
            <ac:spMk id="4" creationId="{1A70870C-4D61-45B3-BF3B-2CE39976CC8B}"/>
          </ac:spMkLst>
        </pc:spChg>
        <pc:spChg chg="add mod">
          <ac:chgData name="Marina Carretero" userId="4298bfc0-1db4-49b4-a3d3-f1395500817c" providerId="ADAL" clId="{4F55841C-20FE-4315-AB13-8C3882AB7435}" dt="2021-01-09T01:12:55.797" v="4028" actId="478"/>
          <ac:spMkLst>
            <pc:docMk/>
            <pc:sldMk cId="361262004" sldId="264"/>
            <ac:spMk id="6" creationId="{9E3D5FA6-21FE-4A9B-80A9-119513A5DA2B}"/>
          </ac:spMkLst>
        </pc:spChg>
      </pc:sldChg>
      <pc:sldChg chg="addSp delSp modSp add ord">
        <pc:chgData name="Marina Carretero" userId="4298bfc0-1db4-49b4-a3d3-f1395500817c" providerId="ADAL" clId="{4F55841C-20FE-4315-AB13-8C3882AB7435}" dt="2021-01-09T02:02:37.838" v="5770" actId="255"/>
        <pc:sldMkLst>
          <pc:docMk/>
          <pc:sldMk cId="206016686" sldId="265"/>
        </pc:sldMkLst>
        <pc:spChg chg="mod">
          <ac:chgData name="Marina Carretero" userId="4298bfc0-1db4-49b4-a3d3-f1395500817c" providerId="ADAL" clId="{4F55841C-20FE-4315-AB13-8C3882AB7435}" dt="2021-01-09T01:35:53.626" v="5626" actId="6549"/>
          <ac:spMkLst>
            <pc:docMk/>
            <pc:sldMk cId="206016686" sldId="265"/>
            <ac:spMk id="2" creationId="{D85D8131-3157-4996-AD40-737E26A3DA6F}"/>
          </ac:spMkLst>
        </pc:spChg>
        <pc:spChg chg="add del mod">
          <ac:chgData name="Marina Carretero" userId="4298bfc0-1db4-49b4-a3d3-f1395500817c" providerId="ADAL" clId="{4F55841C-20FE-4315-AB13-8C3882AB7435}" dt="2021-01-09T01:16:02.538" v="4129" actId="478"/>
          <ac:spMkLst>
            <pc:docMk/>
            <pc:sldMk cId="206016686" sldId="265"/>
            <ac:spMk id="5" creationId="{4EFECB73-F751-41C1-94B0-63F6694AC07D}"/>
          </ac:spMkLst>
        </pc:spChg>
        <pc:spChg chg="mod">
          <ac:chgData name="Marina Carretero" userId="4298bfc0-1db4-49b4-a3d3-f1395500817c" providerId="ADAL" clId="{4F55841C-20FE-4315-AB13-8C3882AB7435}" dt="2021-01-09T01:36:02.395" v="5627" actId="20577"/>
          <ac:spMkLst>
            <pc:docMk/>
            <pc:sldMk cId="206016686" sldId="265"/>
            <ac:spMk id="11" creationId="{304302EA-0BCF-4CE8-8FF4-CAA201D46CE2}"/>
          </ac:spMkLst>
        </pc:spChg>
        <pc:spChg chg="add mod">
          <ac:chgData name="Marina Carretero" userId="4298bfc0-1db4-49b4-a3d3-f1395500817c" providerId="ADAL" clId="{4F55841C-20FE-4315-AB13-8C3882AB7435}" dt="2021-01-09T02:02:37.838" v="5770" actId="255"/>
          <ac:spMkLst>
            <pc:docMk/>
            <pc:sldMk cId="206016686" sldId="265"/>
            <ac:spMk id="17" creationId="{61D21282-4EC2-4F34-B982-E97FFBB70832}"/>
          </ac:spMkLst>
        </pc:spChg>
        <pc:grpChg chg="del">
          <ac:chgData name="Marina Carretero" userId="4298bfc0-1db4-49b4-a3d3-f1395500817c" providerId="ADAL" clId="{4F55841C-20FE-4315-AB13-8C3882AB7435}" dt="2021-01-09T01:16:02.873" v="4130" actId="478"/>
          <ac:grpSpMkLst>
            <pc:docMk/>
            <pc:sldMk cId="206016686" sldId="265"/>
            <ac:grpSpMk id="14" creationId="{885910F5-C0A5-4860-9FD8-9707C148F3D7}"/>
          </ac:grpSpMkLst>
        </pc:grpChg>
        <pc:picChg chg="add del mod">
          <ac:chgData name="Marina Carretero" userId="4298bfc0-1db4-49b4-a3d3-f1395500817c" providerId="ADAL" clId="{4F55841C-20FE-4315-AB13-8C3882AB7435}" dt="2021-01-09T02:00:57.619" v="5681" actId="478"/>
          <ac:picMkLst>
            <pc:docMk/>
            <pc:sldMk cId="206016686" sldId="265"/>
            <ac:picMk id="7" creationId="{DF9B24C8-3A4D-4F6C-9BF3-7E4E3B4C73CD}"/>
          </ac:picMkLst>
        </pc:picChg>
        <pc:picChg chg="add mod">
          <ac:chgData name="Marina Carretero" userId="4298bfc0-1db4-49b4-a3d3-f1395500817c" providerId="ADAL" clId="{4F55841C-20FE-4315-AB13-8C3882AB7435}" dt="2021-01-09T02:01:05.873" v="5685" actId="1076"/>
          <ac:picMkLst>
            <pc:docMk/>
            <pc:sldMk cId="206016686" sldId="265"/>
            <ac:picMk id="16" creationId="{4074AD53-F557-4793-B280-846D8DE62782}"/>
          </ac:picMkLst>
        </pc:picChg>
      </pc:sldChg>
      <pc:sldChg chg="modSp add del">
        <pc:chgData name="Marina Carretero" userId="4298bfc0-1db4-49b4-a3d3-f1395500817c" providerId="ADAL" clId="{4F55841C-20FE-4315-AB13-8C3882AB7435}" dt="2021-01-09T02:24:17.739" v="5996" actId="2696"/>
        <pc:sldMkLst>
          <pc:docMk/>
          <pc:sldMk cId="1802627031" sldId="266"/>
        </pc:sldMkLst>
        <pc:spChg chg="mod">
          <ac:chgData name="Marina Carretero" userId="4298bfc0-1db4-49b4-a3d3-f1395500817c" providerId="ADAL" clId="{4F55841C-20FE-4315-AB13-8C3882AB7435}" dt="2021-01-09T02:12:36.331" v="5803" actId="20577"/>
          <ac:spMkLst>
            <pc:docMk/>
            <pc:sldMk cId="1802627031" sldId="266"/>
            <ac:spMk id="4" creationId="{863E7FD9-E4A4-4874-BDBF-BB036233660F}"/>
          </ac:spMkLst>
        </pc:spChg>
        <pc:spChg chg="mod">
          <ac:chgData name="Marina Carretero" userId="4298bfc0-1db4-49b4-a3d3-f1395500817c" providerId="ADAL" clId="{4F55841C-20FE-4315-AB13-8C3882AB7435}" dt="2021-01-09T02:12:37.144" v="5811" actId="20577"/>
          <ac:spMkLst>
            <pc:docMk/>
            <pc:sldMk cId="1802627031" sldId="266"/>
            <ac:spMk id="6" creationId="{FAEBDF81-C619-4A23-A4DB-44BE4379A9C6}"/>
          </ac:spMkLst>
        </pc:spChg>
      </pc:sldChg>
      <pc:sldChg chg="addSp delSp modSp add modAnim">
        <pc:chgData name="Marina Carretero" userId="4298bfc0-1db4-49b4-a3d3-f1395500817c" providerId="ADAL" clId="{4F55841C-20FE-4315-AB13-8C3882AB7435}" dt="2021-01-09T04:01:21.963" v="9587" actId="14100"/>
        <pc:sldMkLst>
          <pc:docMk/>
          <pc:sldMk cId="3004500058" sldId="267"/>
        </pc:sldMkLst>
        <pc:spChg chg="del">
          <ac:chgData name="Marina Carretero" userId="4298bfc0-1db4-49b4-a3d3-f1395500817c" providerId="ADAL" clId="{4F55841C-20FE-4315-AB13-8C3882AB7435}" dt="2021-01-09T02:12:25.091" v="5796" actId="478"/>
          <ac:spMkLst>
            <pc:docMk/>
            <pc:sldMk cId="3004500058" sldId="267"/>
            <ac:spMk id="11" creationId="{304302EA-0BCF-4CE8-8FF4-CAA201D46CE2}"/>
          </ac:spMkLst>
        </pc:spChg>
        <pc:spChg chg="del">
          <ac:chgData name="Marina Carretero" userId="4298bfc0-1db4-49b4-a3d3-f1395500817c" providerId="ADAL" clId="{4F55841C-20FE-4315-AB13-8C3882AB7435}" dt="2021-01-09T02:22:54.512" v="5967" actId="478"/>
          <ac:spMkLst>
            <pc:docMk/>
            <pc:sldMk cId="3004500058" sldId="267"/>
            <ac:spMk id="15" creationId="{AC663BF1-FCD8-4C26-9BD7-308142E4725C}"/>
          </ac:spMkLst>
        </pc:spChg>
        <pc:spChg chg="add del">
          <ac:chgData name="Marina Carretero" userId="4298bfc0-1db4-49b4-a3d3-f1395500817c" providerId="ADAL" clId="{4F55841C-20FE-4315-AB13-8C3882AB7435}" dt="2021-01-09T02:12:57.774" v="5814" actId="478"/>
          <ac:spMkLst>
            <pc:docMk/>
            <pc:sldMk cId="3004500058" sldId="267"/>
            <ac:spMk id="16" creationId="{77E0D4D9-5FFF-46C1-ADA9-3DF9BE3F61B5}"/>
          </ac:spMkLst>
        </pc:spChg>
        <pc:spChg chg="add del">
          <ac:chgData name="Marina Carretero" userId="4298bfc0-1db4-49b4-a3d3-f1395500817c" providerId="ADAL" clId="{4F55841C-20FE-4315-AB13-8C3882AB7435}" dt="2021-01-09T02:12:55.871" v="5813" actId="478"/>
          <ac:spMkLst>
            <pc:docMk/>
            <pc:sldMk cId="3004500058" sldId="267"/>
            <ac:spMk id="17" creationId="{0A866C95-2D92-4142-83CC-88EA8F6886D6}"/>
          </ac:spMkLst>
        </pc:spChg>
        <pc:spChg chg="mod">
          <ac:chgData name="Marina Carretero" userId="4298bfc0-1db4-49b4-a3d3-f1395500817c" providerId="ADAL" clId="{4F55841C-20FE-4315-AB13-8C3882AB7435}" dt="2021-01-09T02:12:21.422" v="5795" actId="20577"/>
          <ac:spMkLst>
            <pc:docMk/>
            <pc:sldMk cId="3004500058" sldId="267"/>
            <ac:spMk id="18" creationId="{B268DB72-CCEE-43C8-A20D-F0B46B628A49}"/>
          </ac:spMkLst>
        </pc:spChg>
        <pc:spChg chg="del mod">
          <ac:chgData name="Marina Carretero" userId="4298bfc0-1db4-49b4-a3d3-f1395500817c" providerId="ADAL" clId="{4F55841C-20FE-4315-AB13-8C3882AB7435}" dt="2021-01-09T02:20:55.008" v="5904" actId="478"/>
          <ac:spMkLst>
            <pc:docMk/>
            <pc:sldMk cId="3004500058" sldId="267"/>
            <ac:spMk id="19" creationId="{87287588-B530-404C-82CC-B34D8A66B97A}"/>
          </ac:spMkLst>
        </pc:spChg>
        <pc:spChg chg="add mod">
          <ac:chgData name="Marina Carretero" userId="4298bfc0-1db4-49b4-a3d3-f1395500817c" providerId="ADAL" clId="{4F55841C-20FE-4315-AB13-8C3882AB7435}" dt="2021-01-09T02:27:25.214" v="6144" actId="1076"/>
          <ac:spMkLst>
            <pc:docMk/>
            <pc:sldMk cId="3004500058" sldId="267"/>
            <ac:spMk id="20" creationId="{D07FE64F-2E10-4FEB-BAC2-C321F93EEDB0}"/>
          </ac:spMkLst>
        </pc:spChg>
        <pc:spChg chg="add mod">
          <ac:chgData name="Marina Carretero" userId="4298bfc0-1db4-49b4-a3d3-f1395500817c" providerId="ADAL" clId="{4F55841C-20FE-4315-AB13-8C3882AB7435}" dt="2021-01-09T02:27:25.214" v="6144" actId="1076"/>
          <ac:spMkLst>
            <pc:docMk/>
            <pc:sldMk cId="3004500058" sldId="267"/>
            <ac:spMk id="21" creationId="{72CB3015-6FAB-4619-A7A0-2D26673C9FF7}"/>
          </ac:spMkLst>
        </pc:spChg>
        <pc:grpChg chg="del">
          <ac:chgData name="Marina Carretero" userId="4298bfc0-1db4-49b4-a3d3-f1395500817c" providerId="ADAL" clId="{4F55841C-20FE-4315-AB13-8C3882AB7435}" dt="2021-01-09T02:12:25.343" v="5797" actId="478"/>
          <ac:grpSpMkLst>
            <pc:docMk/>
            <pc:sldMk cId="3004500058" sldId="267"/>
            <ac:grpSpMk id="14" creationId="{885910F5-C0A5-4860-9FD8-9707C148F3D7}"/>
          </ac:grpSpMkLst>
        </pc:grpChg>
        <pc:picChg chg="add mod">
          <ac:chgData name="Marina Carretero" userId="4298bfc0-1db4-49b4-a3d3-f1395500817c" providerId="ADAL" clId="{4F55841C-20FE-4315-AB13-8C3882AB7435}" dt="2021-01-09T04:01:21.963" v="9587" actId="14100"/>
          <ac:picMkLst>
            <pc:docMk/>
            <pc:sldMk cId="3004500058" sldId="267"/>
            <ac:picMk id="2" creationId="{591B1C89-2332-443F-A7FC-2436E4469106}"/>
          </ac:picMkLst>
        </pc:picChg>
        <pc:picChg chg="add mod">
          <ac:chgData name="Marina Carretero" userId="4298bfc0-1db4-49b4-a3d3-f1395500817c" providerId="ADAL" clId="{4F55841C-20FE-4315-AB13-8C3882AB7435}" dt="2021-01-09T02:27:25.214" v="6144" actId="1076"/>
          <ac:picMkLst>
            <pc:docMk/>
            <pc:sldMk cId="3004500058" sldId="267"/>
            <ac:picMk id="5" creationId="{2C982680-3C10-40CA-96B7-708B009B7D3C}"/>
          </ac:picMkLst>
        </pc:picChg>
      </pc:sldChg>
      <pc:sldChg chg="addSp delSp modSp add ord">
        <pc:chgData name="Marina Carretero" userId="4298bfc0-1db4-49b4-a3d3-f1395500817c" providerId="ADAL" clId="{4F55841C-20FE-4315-AB13-8C3882AB7435}" dt="2021-01-09T04:22:53.911" v="9816" actId="313"/>
        <pc:sldMkLst>
          <pc:docMk/>
          <pc:sldMk cId="1645922637" sldId="268"/>
        </pc:sldMkLst>
        <pc:spChg chg="mod">
          <ac:chgData name="Marina Carretero" userId="4298bfc0-1db4-49b4-a3d3-f1395500817c" providerId="ADAL" clId="{4F55841C-20FE-4315-AB13-8C3882AB7435}" dt="2021-01-09T02:42:15.439" v="7350" actId="20577"/>
          <ac:spMkLst>
            <pc:docMk/>
            <pc:sldMk cId="1645922637" sldId="268"/>
            <ac:spMk id="11" creationId="{304302EA-0BCF-4CE8-8FF4-CAA201D46CE2}"/>
          </ac:spMkLst>
        </pc:spChg>
        <pc:spChg chg="mod">
          <ac:chgData name="Marina Carretero" userId="4298bfc0-1db4-49b4-a3d3-f1395500817c" providerId="ADAL" clId="{4F55841C-20FE-4315-AB13-8C3882AB7435}" dt="2021-01-09T02:24:32.805" v="6009" actId="20577"/>
          <ac:spMkLst>
            <pc:docMk/>
            <pc:sldMk cId="1645922637" sldId="268"/>
            <ac:spMk id="18" creationId="{B268DB72-CCEE-43C8-A20D-F0B46B628A49}"/>
          </ac:spMkLst>
        </pc:spChg>
        <pc:spChg chg="mod">
          <ac:chgData name="Marina Carretero" userId="4298bfc0-1db4-49b4-a3d3-f1395500817c" providerId="ADAL" clId="{4F55841C-20FE-4315-AB13-8C3882AB7435}" dt="2021-01-09T04:22:53.911" v="9816" actId="313"/>
          <ac:spMkLst>
            <pc:docMk/>
            <pc:sldMk cId="1645922637" sldId="268"/>
            <ac:spMk id="19" creationId="{87287588-B530-404C-82CC-B34D8A66B97A}"/>
          </ac:spMkLst>
        </pc:spChg>
        <pc:grpChg chg="add mod">
          <ac:chgData name="Marina Carretero" userId="4298bfc0-1db4-49b4-a3d3-f1395500817c" providerId="ADAL" clId="{4F55841C-20FE-4315-AB13-8C3882AB7435}" dt="2021-01-09T02:26:21.910" v="6021" actId="164"/>
          <ac:grpSpMkLst>
            <pc:docMk/>
            <pc:sldMk cId="1645922637" sldId="268"/>
            <ac:grpSpMk id="7" creationId="{47167FD5-63B5-4F71-8EF7-8E5D8B72A92E}"/>
          </ac:grpSpMkLst>
        </pc:grpChg>
        <pc:picChg chg="add mod">
          <ac:chgData name="Marina Carretero" userId="4298bfc0-1db4-49b4-a3d3-f1395500817c" providerId="ADAL" clId="{4F55841C-20FE-4315-AB13-8C3882AB7435}" dt="2021-01-09T02:26:21.910" v="6021" actId="164"/>
          <ac:picMkLst>
            <pc:docMk/>
            <pc:sldMk cId="1645922637" sldId="268"/>
            <ac:picMk id="2" creationId="{E735B324-D7D3-49EB-BC21-2A80A3B5DABB}"/>
          </ac:picMkLst>
        </pc:picChg>
        <pc:picChg chg="del">
          <ac:chgData name="Marina Carretero" userId="4298bfc0-1db4-49b4-a3d3-f1395500817c" providerId="ADAL" clId="{4F55841C-20FE-4315-AB13-8C3882AB7435}" dt="2021-01-09T02:25:03.498" v="6010" actId="478"/>
          <ac:picMkLst>
            <pc:docMk/>
            <pc:sldMk cId="1645922637" sldId="268"/>
            <ac:picMk id="3" creationId="{C0046840-936A-48B1-981B-B0A257FE6D96}"/>
          </ac:picMkLst>
        </pc:picChg>
        <pc:picChg chg="add mod">
          <ac:chgData name="Marina Carretero" userId="4298bfc0-1db4-49b4-a3d3-f1395500817c" providerId="ADAL" clId="{4F55841C-20FE-4315-AB13-8C3882AB7435}" dt="2021-01-09T02:26:21.910" v="6021" actId="164"/>
          <ac:picMkLst>
            <pc:docMk/>
            <pc:sldMk cId="1645922637" sldId="268"/>
            <ac:picMk id="5" creationId="{C584430B-EAE6-4AB6-B85D-6D763F6DA15E}"/>
          </ac:picMkLst>
        </pc:picChg>
      </pc:sldChg>
      <pc:sldChg chg="addSp delSp modSp add">
        <pc:chgData name="Marina Carretero" userId="4298bfc0-1db4-49b4-a3d3-f1395500817c" providerId="ADAL" clId="{4F55841C-20FE-4315-AB13-8C3882AB7435}" dt="2021-01-09T04:59:44.037" v="12077" actId="1076"/>
        <pc:sldMkLst>
          <pc:docMk/>
          <pc:sldMk cId="1490584858" sldId="269"/>
        </pc:sldMkLst>
        <pc:spChg chg="mod">
          <ac:chgData name="Marina Carretero" userId="4298bfc0-1db4-49b4-a3d3-f1395500817c" providerId="ADAL" clId="{4F55841C-20FE-4315-AB13-8C3882AB7435}" dt="2021-01-09T04:59:44.037" v="12077" actId="1076"/>
          <ac:spMkLst>
            <pc:docMk/>
            <pc:sldMk cId="1490584858" sldId="269"/>
            <ac:spMk id="11" creationId="{304302EA-0BCF-4CE8-8FF4-CAA201D46CE2}"/>
          </ac:spMkLst>
        </pc:spChg>
        <pc:spChg chg="mod">
          <ac:chgData name="Marina Carretero" userId="4298bfc0-1db4-49b4-a3d3-f1395500817c" providerId="ADAL" clId="{4F55841C-20FE-4315-AB13-8C3882AB7435}" dt="2021-01-09T02:51:32.757" v="7438" actId="1076"/>
          <ac:spMkLst>
            <pc:docMk/>
            <pc:sldMk cId="1490584858" sldId="269"/>
            <ac:spMk id="12" creationId="{99068ACC-34BC-418D-B57A-18E75DA083AB}"/>
          </ac:spMkLst>
        </pc:spChg>
        <pc:spChg chg="add mod">
          <ac:chgData name="Marina Carretero" userId="4298bfc0-1db4-49b4-a3d3-f1395500817c" providerId="ADAL" clId="{4F55841C-20FE-4315-AB13-8C3882AB7435}" dt="2021-01-09T02:52:19.571" v="7462" actId="1076"/>
          <ac:spMkLst>
            <pc:docMk/>
            <pc:sldMk cId="1490584858" sldId="269"/>
            <ac:spMk id="17" creationId="{308E01A9-C32C-4ED7-AC27-5AE061D45ECD}"/>
          </ac:spMkLst>
        </pc:spChg>
        <pc:spChg chg="mod">
          <ac:chgData name="Marina Carretero" userId="4298bfc0-1db4-49b4-a3d3-f1395500817c" providerId="ADAL" clId="{4F55841C-20FE-4315-AB13-8C3882AB7435}" dt="2021-01-09T04:07:36.965" v="9811" actId="20577"/>
          <ac:spMkLst>
            <pc:docMk/>
            <pc:sldMk cId="1490584858" sldId="269"/>
            <ac:spMk id="18" creationId="{B268DB72-CCEE-43C8-A20D-F0B46B628A49}"/>
          </ac:spMkLst>
        </pc:spChg>
        <pc:spChg chg="mod">
          <ac:chgData name="Marina Carretero" userId="4298bfc0-1db4-49b4-a3d3-f1395500817c" providerId="ADAL" clId="{4F55841C-20FE-4315-AB13-8C3882AB7435}" dt="2021-01-09T02:48:57.744" v="7420" actId="20577"/>
          <ac:spMkLst>
            <pc:docMk/>
            <pc:sldMk cId="1490584858" sldId="269"/>
            <ac:spMk id="19" creationId="{87287588-B530-404C-82CC-B34D8A66B97A}"/>
          </ac:spMkLst>
        </pc:spChg>
        <pc:spChg chg="add mod">
          <ac:chgData name="Marina Carretero" userId="4298bfc0-1db4-49b4-a3d3-f1395500817c" providerId="ADAL" clId="{4F55841C-20FE-4315-AB13-8C3882AB7435}" dt="2021-01-09T02:52:58.582" v="7489" actId="20577"/>
          <ac:spMkLst>
            <pc:docMk/>
            <pc:sldMk cId="1490584858" sldId="269"/>
            <ac:spMk id="21" creationId="{BB072B35-C915-4E7B-901E-038F50169B13}"/>
          </ac:spMkLst>
        </pc:spChg>
        <pc:grpChg chg="add mod">
          <ac:chgData name="Marina Carretero" userId="4298bfc0-1db4-49b4-a3d3-f1395500817c" providerId="ADAL" clId="{4F55841C-20FE-4315-AB13-8C3882AB7435}" dt="2021-01-09T03:19:05.662" v="7794" actId="14100"/>
          <ac:grpSpMkLst>
            <pc:docMk/>
            <pc:sldMk cId="1490584858" sldId="269"/>
            <ac:grpSpMk id="5" creationId="{27480E00-DD28-4CCE-BABB-9DA8B0B1F96E}"/>
          </ac:grpSpMkLst>
        </pc:grpChg>
        <pc:grpChg chg="mod">
          <ac:chgData name="Marina Carretero" userId="4298bfc0-1db4-49b4-a3d3-f1395500817c" providerId="ADAL" clId="{4F55841C-20FE-4315-AB13-8C3882AB7435}" dt="2021-01-09T02:52:42.214" v="7466"/>
          <ac:grpSpMkLst>
            <pc:docMk/>
            <pc:sldMk cId="1490584858" sldId="269"/>
            <ac:grpSpMk id="14" creationId="{885910F5-C0A5-4860-9FD8-9707C148F3D7}"/>
          </ac:grpSpMkLst>
        </pc:grpChg>
        <pc:picChg chg="add mod ord modCrop">
          <ac:chgData name="Marina Carretero" userId="4298bfc0-1db4-49b4-a3d3-f1395500817c" providerId="ADAL" clId="{4F55841C-20FE-4315-AB13-8C3882AB7435}" dt="2021-01-09T02:52:33.734" v="7465" actId="164"/>
          <ac:picMkLst>
            <pc:docMk/>
            <pc:sldMk cId="1490584858" sldId="269"/>
            <ac:picMk id="2" creationId="{288F7754-BE9D-4E5A-81AE-3F38E971153A}"/>
          </ac:picMkLst>
        </pc:picChg>
        <pc:picChg chg="del mod">
          <ac:chgData name="Marina Carretero" userId="4298bfc0-1db4-49b4-a3d3-f1395500817c" providerId="ADAL" clId="{4F55841C-20FE-4315-AB13-8C3882AB7435}" dt="2021-01-09T02:50:48.261" v="7422" actId="478"/>
          <ac:picMkLst>
            <pc:docMk/>
            <pc:sldMk cId="1490584858" sldId="269"/>
            <ac:picMk id="3" creationId="{C0046840-936A-48B1-981B-B0A257FE6D96}"/>
          </ac:picMkLst>
        </pc:picChg>
        <pc:cxnChg chg="mod">
          <ac:chgData name="Marina Carretero" userId="4298bfc0-1db4-49b4-a3d3-f1395500817c" providerId="ADAL" clId="{4F55841C-20FE-4315-AB13-8C3882AB7435}" dt="2021-01-09T02:51:26.493" v="7431" actId="1076"/>
          <ac:cxnSpMkLst>
            <pc:docMk/>
            <pc:sldMk cId="1490584858" sldId="269"/>
            <ac:cxnSpMk id="8" creationId="{3AF366A2-9ABE-4998-B8BF-3C714227C6CC}"/>
          </ac:cxnSpMkLst>
        </pc:cxnChg>
        <pc:cxnChg chg="add mod">
          <ac:chgData name="Marina Carretero" userId="4298bfc0-1db4-49b4-a3d3-f1395500817c" providerId="ADAL" clId="{4F55841C-20FE-4315-AB13-8C3882AB7435}" dt="2021-01-09T02:51:43.213" v="7440" actId="1076"/>
          <ac:cxnSpMkLst>
            <pc:docMk/>
            <pc:sldMk cId="1490584858" sldId="269"/>
            <ac:cxnSpMk id="16" creationId="{BFBB7DA7-E354-41F3-8233-F68ECA039CDC}"/>
          </ac:cxnSpMkLst>
        </pc:cxnChg>
        <pc:cxnChg chg="add mod">
          <ac:chgData name="Marina Carretero" userId="4298bfc0-1db4-49b4-a3d3-f1395500817c" providerId="ADAL" clId="{4F55841C-20FE-4315-AB13-8C3882AB7435}" dt="2021-01-09T02:52:47.101" v="7467" actId="1076"/>
          <ac:cxnSpMkLst>
            <pc:docMk/>
            <pc:sldMk cId="1490584858" sldId="269"/>
            <ac:cxnSpMk id="20" creationId="{AC6CE11A-1C57-4EDD-AA9B-9FCC09212D35}"/>
          </ac:cxnSpMkLst>
        </pc:cxnChg>
      </pc:sldChg>
      <pc:sldChg chg="addSp delSp modSp add delAnim modAnim">
        <pc:chgData name="Marina Carretero" userId="4298bfc0-1db4-49b4-a3d3-f1395500817c" providerId="ADAL" clId="{4F55841C-20FE-4315-AB13-8C3882AB7435}" dt="2021-01-09T04:07:45.637" v="9812"/>
        <pc:sldMkLst>
          <pc:docMk/>
          <pc:sldMk cId="826803802" sldId="270"/>
        </pc:sldMkLst>
        <pc:spChg chg="mod">
          <ac:chgData name="Marina Carretero" userId="4298bfc0-1db4-49b4-a3d3-f1395500817c" providerId="ADAL" clId="{4F55841C-20FE-4315-AB13-8C3882AB7435}" dt="2021-01-09T03:34:01.084" v="8164" actId="1076"/>
          <ac:spMkLst>
            <pc:docMk/>
            <pc:sldMk cId="826803802" sldId="270"/>
            <ac:spMk id="4" creationId="{0CBC4780-D444-4B25-8FF8-2FD966C37EC4}"/>
          </ac:spMkLst>
        </pc:spChg>
        <pc:spChg chg="mod">
          <ac:chgData name="Marina Carretero" userId="4298bfc0-1db4-49b4-a3d3-f1395500817c" providerId="ADAL" clId="{4F55841C-20FE-4315-AB13-8C3882AB7435}" dt="2021-01-09T04:07:45.637" v="9812"/>
          <ac:spMkLst>
            <pc:docMk/>
            <pc:sldMk cId="826803802" sldId="270"/>
            <ac:spMk id="18" creationId="{B268DB72-CCEE-43C8-A20D-F0B46B628A49}"/>
          </ac:spMkLst>
        </pc:spChg>
        <pc:spChg chg="mod">
          <ac:chgData name="Marina Carretero" userId="4298bfc0-1db4-49b4-a3d3-f1395500817c" providerId="ADAL" clId="{4F55841C-20FE-4315-AB13-8C3882AB7435}" dt="2021-01-09T03:53:19.787" v="9345" actId="1076"/>
          <ac:spMkLst>
            <pc:docMk/>
            <pc:sldMk cId="826803802" sldId="270"/>
            <ac:spMk id="20" creationId="{D07FE64F-2E10-4FEB-BAC2-C321F93EEDB0}"/>
          </ac:spMkLst>
        </pc:spChg>
        <pc:spChg chg="mod">
          <ac:chgData name="Marina Carretero" userId="4298bfc0-1db4-49b4-a3d3-f1395500817c" providerId="ADAL" clId="{4F55841C-20FE-4315-AB13-8C3882AB7435}" dt="2021-01-09T03:53:19.787" v="9345" actId="1076"/>
          <ac:spMkLst>
            <pc:docMk/>
            <pc:sldMk cId="826803802" sldId="270"/>
            <ac:spMk id="21" creationId="{72CB3015-6FAB-4619-A7A0-2D26673C9FF7}"/>
          </ac:spMkLst>
        </pc:spChg>
        <pc:picChg chg="del">
          <ac:chgData name="Marina Carretero" userId="4298bfc0-1db4-49b4-a3d3-f1395500817c" providerId="ADAL" clId="{4F55841C-20FE-4315-AB13-8C3882AB7435}" dt="2021-01-09T03:30:35.442" v="8143" actId="478"/>
          <ac:picMkLst>
            <pc:docMk/>
            <pc:sldMk cId="826803802" sldId="270"/>
            <ac:picMk id="2" creationId="{591B1C89-2332-443F-A7FC-2436E4469106}"/>
          </ac:picMkLst>
        </pc:picChg>
        <pc:picChg chg="add mod">
          <ac:chgData name="Marina Carretero" userId="4298bfc0-1db4-49b4-a3d3-f1395500817c" providerId="ADAL" clId="{4F55841C-20FE-4315-AB13-8C3882AB7435}" dt="2021-01-09T03:52:55.443" v="9341" actId="1076"/>
          <ac:picMkLst>
            <pc:docMk/>
            <pc:sldMk cId="826803802" sldId="270"/>
            <ac:picMk id="3" creationId="{07AEB579-06AA-4C56-AAC4-B74C65613564}"/>
          </ac:picMkLst>
        </pc:picChg>
        <pc:picChg chg="del">
          <ac:chgData name="Marina Carretero" userId="4298bfc0-1db4-49b4-a3d3-f1395500817c" providerId="ADAL" clId="{4F55841C-20FE-4315-AB13-8C3882AB7435}" dt="2021-01-09T03:31:30.870" v="8150" actId="478"/>
          <ac:picMkLst>
            <pc:docMk/>
            <pc:sldMk cId="826803802" sldId="270"/>
            <ac:picMk id="5" creationId="{2C982680-3C10-40CA-96B7-708B009B7D3C}"/>
          </ac:picMkLst>
        </pc:picChg>
        <pc:picChg chg="add mod">
          <ac:chgData name="Marina Carretero" userId="4298bfc0-1db4-49b4-a3d3-f1395500817c" providerId="ADAL" clId="{4F55841C-20FE-4315-AB13-8C3882AB7435}" dt="2021-01-09T03:53:03.820" v="9344" actId="1076"/>
          <ac:picMkLst>
            <pc:docMk/>
            <pc:sldMk cId="826803802" sldId="270"/>
            <ac:picMk id="6" creationId="{140AAA92-86D1-4CD4-9043-CFFBB4A7F7AC}"/>
          </ac:picMkLst>
        </pc:picChg>
      </pc:sldChg>
      <pc:sldChg chg="addSp delSp modSp add">
        <pc:chgData name="Marina Carretero" userId="4298bfc0-1db4-49b4-a3d3-f1395500817c" providerId="ADAL" clId="{4F55841C-20FE-4315-AB13-8C3882AB7435}" dt="2021-01-09T04:59:37.693" v="12076" actId="1076"/>
        <pc:sldMkLst>
          <pc:docMk/>
          <pc:sldMk cId="2989563114" sldId="271"/>
        </pc:sldMkLst>
        <pc:spChg chg="mod">
          <ac:chgData name="Marina Carretero" userId="4298bfc0-1db4-49b4-a3d3-f1395500817c" providerId="ADAL" clId="{4F55841C-20FE-4315-AB13-8C3882AB7435}" dt="2021-01-09T04:59:37.693" v="12076" actId="1076"/>
          <ac:spMkLst>
            <pc:docMk/>
            <pc:sldMk cId="2989563114" sldId="271"/>
            <ac:spMk id="11" creationId="{304302EA-0BCF-4CE8-8FF4-CAA201D46CE2}"/>
          </ac:spMkLst>
        </pc:spChg>
        <pc:spChg chg="del">
          <ac:chgData name="Marina Carretero" userId="4298bfc0-1db4-49b4-a3d3-f1395500817c" providerId="ADAL" clId="{4F55841C-20FE-4315-AB13-8C3882AB7435}" dt="2021-01-09T03:43:48.691" v="8428" actId="478"/>
          <ac:spMkLst>
            <pc:docMk/>
            <pc:sldMk cId="2989563114" sldId="271"/>
            <ac:spMk id="15" creationId="{AC663BF1-FCD8-4C26-9BD7-308142E4725C}"/>
          </ac:spMkLst>
        </pc:spChg>
        <pc:spChg chg="mod">
          <ac:chgData name="Marina Carretero" userId="4298bfc0-1db4-49b4-a3d3-f1395500817c" providerId="ADAL" clId="{4F55841C-20FE-4315-AB13-8C3882AB7435}" dt="2021-01-09T04:30:23.641" v="9973" actId="20577"/>
          <ac:spMkLst>
            <pc:docMk/>
            <pc:sldMk cId="2989563114" sldId="271"/>
            <ac:spMk id="18" creationId="{B268DB72-CCEE-43C8-A20D-F0B46B628A49}"/>
          </ac:spMkLst>
        </pc:spChg>
        <pc:spChg chg="mod">
          <ac:chgData name="Marina Carretero" userId="4298bfc0-1db4-49b4-a3d3-f1395500817c" providerId="ADAL" clId="{4F55841C-20FE-4315-AB13-8C3882AB7435}" dt="2021-01-09T04:22:49.054" v="9815" actId="313"/>
          <ac:spMkLst>
            <pc:docMk/>
            <pc:sldMk cId="2989563114" sldId="271"/>
            <ac:spMk id="19" creationId="{87287588-B530-404C-82CC-B34D8A66B97A}"/>
          </ac:spMkLst>
        </pc:spChg>
        <pc:grpChg chg="del">
          <ac:chgData name="Marina Carretero" userId="4298bfc0-1db4-49b4-a3d3-f1395500817c" providerId="ADAL" clId="{4F55841C-20FE-4315-AB13-8C3882AB7435}" dt="2021-01-09T03:42:40.588" v="8414" actId="478"/>
          <ac:grpSpMkLst>
            <pc:docMk/>
            <pc:sldMk cId="2989563114" sldId="271"/>
            <ac:grpSpMk id="7" creationId="{47167FD5-63B5-4F71-8EF7-8E5D8B72A92E}"/>
          </ac:grpSpMkLst>
        </pc:grpChg>
        <pc:grpChg chg="add del mod">
          <ac:chgData name="Marina Carretero" userId="4298bfc0-1db4-49b4-a3d3-f1395500817c" providerId="ADAL" clId="{4F55841C-20FE-4315-AB13-8C3882AB7435}" dt="2021-01-09T03:57:32.051" v="9447" actId="478"/>
          <ac:grpSpMkLst>
            <pc:docMk/>
            <pc:sldMk cId="2989563114" sldId="271"/>
            <ac:grpSpMk id="17" creationId="{E1F48161-DDAD-44C7-859C-8487A1BF513E}"/>
          </ac:grpSpMkLst>
        </pc:grpChg>
        <pc:picChg chg="add mod">
          <ac:chgData name="Marina Carretero" userId="4298bfc0-1db4-49b4-a3d3-f1395500817c" providerId="ADAL" clId="{4F55841C-20FE-4315-AB13-8C3882AB7435}" dt="2021-01-09T03:43:59.427" v="8431" actId="164"/>
          <ac:picMkLst>
            <pc:docMk/>
            <pc:sldMk cId="2989563114" sldId="271"/>
            <ac:picMk id="3" creationId="{C4988FF1-246C-4A55-AB44-C824B01C167B}"/>
          </ac:picMkLst>
        </pc:picChg>
        <pc:picChg chg="add mod">
          <ac:chgData name="Marina Carretero" userId="4298bfc0-1db4-49b4-a3d3-f1395500817c" providerId="ADAL" clId="{4F55841C-20FE-4315-AB13-8C3882AB7435}" dt="2021-01-09T03:43:59.427" v="8431" actId="164"/>
          <ac:picMkLst>
            <pc:docMk/>
            <pc:sldMk cId="2989563114" sldId="271"/>
            <ac:picMk id="16" creationId="{6854BAF2-5F56-4CB6-A9B6-E1948E3F7A41}"/>
          </ac:picMkLst>
        </pc:picChg>
        <pc:picChg chg="add del mod modCrop">
          <ac:chgData name="Marina Carretero" userId="4298bfc0-1db4-49b4-a3d3-f1395500817c" providerId="ADAL" clId="{4F55841C-20FE-4315-AB13-8C3882AB7435}" dt="2021-01-09T03:58:13.599" v="9456" actId="478"/>
          <ac:picMkLst>
            <pc:docMk/>
            <pc:sldMk cId="2989563114" sldId="271"/>
            <ac:picMk id="20" creationId="{BDC5E6C2-2603-4B2D-B9D2-2D9ACC0A6345}"/>
          </ac:picMkLst>
        </pc:picChg>
        <pc:picChg chg="add mod">
          <ac:chgData name="Marina Carretero" userId="4298bfc0-1db4-49b4-a3d3-f1395500817c" providerId="ADAL" clId="{4F55841C-20FE-4315-AB13-8C3882AB7435}" dt="2021-01-09T03:59:22.035" v="9466" actId="1076"/>
          <ac:picMkLst>
            <pc:docMk/>
            <pc:sldMk cId="2989563114" sldId="271"/>
            <ac:picMk id="21" creationId="{D195B059-A32D-40C5-8A6C-36AE85197586}"/>
          </ac:picMkLst>
        </pc:picChg>
        <pc:picChg chg="add mod">
          <ac:chgData name="Marina Carretero" userId="4298bfc0-1db4-49b4-a3d3-f1395500817c" providerId="ADAL" clId="{4F55841C-20FE-4315-AB13-8C3882AB7435}" dt="2021-01-09T03:59:18.347" v="9465" actId="1076"/>
          <ac:picMkLst>
            <pc:docMk/>
            <pc:sldMk cId="2989563114" sldId="271"/>
            <ac:picMk id="22" creationId="{4FED01A1-08C9-4011-BCDD-8AA2D4216E0F}"/>
          </ac:picMkLst>
        </pc:picChg>
      </pc:sldChg>
      <pc:sldChg chg="addSp modSp add ord modAnim">
        <pc:chgData name="Marina Carretero" userId="4298bfc0-1db4-49b4-a3d3-f1395500817c" providerId="ADAL" clId="{4F55841C-20FE-4315-AB13-8C3882AB7435}" dt="2021-01-09T04:59:30.598" v="12075" actId="20577"/>
        <pc:sldMkLst>
          <pc:docMk/>
          <pc:sldMk cId="3302863498" sldId="272"/>
        </pc:sldMkLst>
        <pc:spChg chg="mod">
          <ac:chgData name="Marina Carretero" userId="4298bfc0-1db4-49b4-a3d3-f1395500817c" providerId="ADAL" clId="{4F55841C-20FE-4315-AB13-8C3882AB7435}" dt="2021-01-09T04:38:22.176" v="10236" actId="20577"/>
          <ac:spMkLst>
            <pc:docMk/>
            <pc:sldMk cId="3302863498" sldId="272"/>
            <ac:spMk id="2" creationId="{D85D8131-3157-4996-AD40-737E26A3DA6F}"/>
          </ac:spMkLst>
        </pc:spChg>
        <pc:spChg chg="mod">
          <ac:chgData name="Marina Carretero" userId="4298bfc0-1db4-49b4-a3d3-f1395500817c" providerId="ADAL" clId="{4F55841C-20FE-4315-AB13-8C3882AB7435}" dt="2021-01-09T04:59:30.598" v="12075" actId="20577"/>
          <ac:spMkLst>
            <pc:docMk/>
            <pc:sldMk cId="3302863498" sldId="272"/>
            <ac:spMk id="4" creationId="{0CBC4780-D444-4B25-8FF8-2FD966C37EC4}"/>
          </ac:spMkLst>
        </pc:spChg>
        <pc:spChg chg="add mod">
          <ac:chgData name="Marina Carretero" userId="4298bfc0-1db4-49b4-a3d3-f1395500817c" providerId="ADAL" clId="{4F55841C-20FE-4315-AB13-8C3882AB7435}" dt="2021-01-09T04:52:02.470" v="11479" actId="20577"/>
          <ac:spMkLst>
            <pc:docMk/>
            <pc:sldMk cId="3302863498" sldId="272"/>
            <ac:spMk id="6" creationId="{260F3E1A-944E-4B32-8DF4-855929FA7E68}"/>
          </ac:spMkLst>
        </pc:spChg>
        <pc:spChg chg="mod">
          <ac:chgData name="Marina Carretero" userId="4298bfc0-1db4-49b4-a3d3-f1395500817c" providerId="ADAL" clId="{4F55841C-20FE-4315-AB13-8C3882AB7435}" dt="2021-01-09T04:38:27.137" v="10237" actId="20577"/>
          <ac:spMkLst>
            <pc:docMk/>
            <pc:sldMk cId="3302863498" sldId="272"/>
            <ac:spMk id="11" creationId="{304302EA-0BCF-4CE8-8FF4-CAA201D46CE2}"/>
          </ac:spMkLst>
        </pc:spChg>
        <pc:picChg chg="add mod">
          <ac:chgData name="Marina Carretero" userId="4298bfc0-1db4-49b4-a3d3-f1395500817c" providerId="ADAL" clId="{4F55841C-20FE-4315-AB13-8C3882AB7435}" dt="2021-01-09T04:50:42.750" v="11396" actId="1076"/>
          <ac:picMkLst>
            <pc:docMk/>
            <pc:sldMk cId="3302863498" sldId="272"/>
            <ac:picMk id="3" creationId="{E8BC3FA2-6B3F-4635-B60F-4C3CCF0F6329}"/>
          </ac:picMkLst>
        </pc:picChg>
      </pc:sldChg>
    </pc:docChg>
  </pc:docChgLst>
</pc:chgInfo>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4v>
</file>

<file path=ppt/media/media3.mp4>
</file>

<file path=ppt/media/media4.mp4>
</file>

<file path=ppt/media/media5.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2920DD8-347E-4DA0-B20D-AA5D64D0642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32EA6F2C-EAB6-4014-9FAA-EC4FCE78128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022223C2-6527-4B57-BF7E-E7E540A97DF1}"/>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5" name="Footer Placeholder 4">
            <a:extLst>
              <a:ext uri="{FF2B5EF4-FFF2-40B4-BE49-F238E27FC236}">
                <a16:creationId xmlns:a16="http://schemas.microsoft.com/office/drawing/2014/main" id="{354BB90E-D8FE-401D-9082-76AE92DC57D9}"/>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E69F9BC-215A-443D-B632-1511F6192048}"/>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35102029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704C2-029F-4496-BF1F-0716EDCF5943}"/>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8FB5F43D-0937-417F-A46C-D7659F4CF1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4FE98A3-4080-42CD-A99E-3BEF154DB9CB}"/>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5" name="Footer Placeholder 4">
            <a:extLst>
              <a:ext uri="{FF2B5EF4-FFF2-40B4-BE49-F238E27FC236}">
                <a16:creationId xmlns:a16="http://schemas.microsoft.com/office/drawing/2014/main" id="{2BA0C2B1-D9BA-469E-92DB-0D4C42BD533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A0B6A24-83B5-46D8-A608-E8ED28D2C252}"/>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9862847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5E25B92-2F08-4D2E-8CB9-76F0A5FCA6B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3BDBDC1D-2D92-41D7-AA01-44E98D11D80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B66A9342-8630-4451-B68D-4E302B8A4F83}"/>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5" name="Footer Placeholder 4">
            <a:extLst>
              <a:ext uri="{FF2B5EF4-FFF2-40B4-BE49-F238E27FC236}">
                <a16:creationId xmlns:a16="http://schemas.microsoft.com/office/drawing/2014/main" id="{23AE105D-47E3-4FBB-885E-75490C360D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AA59C340-5D8B-48CE-AF0A-EE774FA978EF}"/>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1195674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7FD698-480D-4767-96CE-E6FA9DDB49D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1798397B-A0BD-4CEC-AD57-BEEA799A453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1D96D049-1188-46BA-891D-D01C09F4292D}"/>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5" name="Footer Placeholder 4">
            <a:extLst>
              <a:ext uri="{FF2B5EF4-FFF2-40B4-BE49-F238E27FC236}">
                <a16:creationId xmlns:a16="http://schemas.microsoft.com/office/drawing/2014/main" id="{80D430C0-6C1A-4800-BE42-8CD73CA1A083}"/>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319D7615-FD11-493B-A8C3-708DFFDA2B69}"/>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9819981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2FECE6-E3FE-4AD6-B600-DB1EAA45EA1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D89A656-886B-43EA-A5BA-A5024C95B6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C5F44200-4561-4711-9043-08F389DFA6CB}"/>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5" name="Footer Placeholder 4">
            <a:extLst>
              <a:ext uri="{FF2B5EF4-FFF2-40B4-BE49-F238E27FC236}">
                <a16:creationId xmlns:a16="http://schemas.microsoft.com/office/drawing/2014/main" id="{1A475C7F-333D-494C-A3DA-F25820E92B3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C7E27CB-DDF9-47AA-B229-7448DD406A67}"/>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33245619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6F3FB-E355-4099-9503-E1AAC30C1D94}"/>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4EB63D97-F4F1-4531-8046-A3932B54E10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6F7EE48D-FD94-4835-9B6D-56013CCC870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8F4F104-7812-469C-BA18-BE666CF3BC89}"/>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6" name="Footer Placeholder 5">
            <a:extLst>
              <a:ext uri="{FF2B5EF4-FFF2-40B4-BE49-F238E27FC236}">
                <a16:creationId xmlns:a16="http://schemas.microsoft.com/office/drawing/2014/main" id="{241FCC95-E92D-473D-B58E-2E7E59F80441}"/>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5C159414-B123-4CED-915C-5A974E261A65}"/>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168217124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0C70D7-3388-47D4-A65C-D9B49DAB28C0}"/>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F0630B49-FB69-4472-9FDF-AB06699C409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A213A8-FFFF-41D4-B7C4-B0CC9D374E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B8628EB4-A46E-4D58-BD71-CFDF2FBFA6F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7D001F6-978A-4D06-8B64-08FE84A090DB}"/>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08027702-271E-41C9-BBBF-8AA5766905F0}"/>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8" name="Footer Placeholder 7">
            <a:extLst>
              <a:ext uri="{FF2B5EF4-FFF2-40B4-BE49-F238E27FC236}">
                <a16:creationId xmlns:a16="http://schemas.microsoft.com/office/drawing/2014/main" id="{D15DA4D0-653A-44E4-BF4B-9FB91F9F42D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769809CC-CD73-46D1-8A89-B242CFD3F39B}"/>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22292561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12B76C-9FFA-4489-A647-6F06F01484E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3B70467C-F84A-42AD-B925-E02944ECB917}"/>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4" name="Footer Placeholder 3">
            <a:extLst>
              <a:ext uri="{FF2B5EF4-FFF2-40B4-BE49-F238E27FC236}">
                <a16:creationId xmlns:a16="http://schemas.microsoft.com/office/drawing/2014/main" id="{0B99378B-595B-4BAE-B037-195C8DECF735}"/>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62F5CA49-0F24-42C6-93EB-7295BB9EFBED}"/>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162400449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58E008C-EA10-4ED9-AFC7-AAA18155F1BA}"/>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3" name="Footer Placeholder 2">
            <a:extLst>
              <a:ext uri="{FF2B5EF4-FFF2-40B4-BE49-F238E27FC236}">
                <a16:creationId xmlns:a16="http://schemas.microsoft.com/office/drawing/2014/main" id="{20CB0BDB-3C80-424A-864B-16F7F8560FD9}"/>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DA5F3AAE-33BB-4820-9C70-A37F154F16AA}"/>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46434288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31FBD3-876A-4382-A2E2-46BF78201F8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D457CE4A-9F38-4F46-A55F-8ABFFBEADB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28BD9497-B68C-48E1-8E24-803AC9E0690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9F18B1B-970B-4F52-A211-3A3AB318CE83}"/>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6" name="Footer Placeholder 5">
            <a:extLst>
              <a:ext uri="{FF2B5EF4-FFF2-40B4-BE49-F238E27FC236}">
                <a16:creationId xmlns:a16="http://schemas.microsoft.com/office/drawing/2014/main" id="{B1377E62-7EDB-406C-8169-6D100D38D950}"/>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B4644749-9728-4B0C-84FE-D3EBED4DC534}"/>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10530612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F8C2A8-D292-46CE-8565-B7CD6378EA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9F17738-0479-4DFC-B888-35BCA05DCB7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E9110D7D-D84B-4F68-9ECB-96DEBD6FDD8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E15D83C-52CF-4B20-A525-6AE029675305}"/>
              </a:ext>
            </a:extLst>
          </p:cNvPr>
          <p:cNvSpPr>
            <a:spLocks noGrp="1"/>
          </p:cNvSpPr>
          <p:nvPr>
            <p:ph type="dt" sz="half" idx="10"/>
          </p:nvPr>
        </p:nvSpPr>
        <p:spPr/>
        <p:txBody>
          <a:bodyPr/>
          <a:lstStyle/>
          <a:p>
            <a:fld id="{64C87B6C-DBF0-46C3-9BA1-2A9E4526C3B3}" type="datetimeFigureOut">
              <a:rPr lang="en-GB" smtClean="0"/>
              <a:t>08/01/2021</a:t>
            </a:fld>
            <a:endParaRPr lang="en-GB"/>
          </a:p>
        </p:txBody>
      </p:sp>
      <p:sp>
        <p:nvSpPr>
          <p:cNvPr id="6" name="Footer Placeholder 5">
            <a:extLst>
              <a:ext uri="{FF2B5EF4-FFF2-40B4-BE49-F238E27FC236}">
                <a16:creationId xmlns:a16="http://schemas.microsoft.com/office/drawing/2014/main" id="{76BDED4C-A976-4F69-9829-646DDE94409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CB897A5F-6DD3-459A-9E0A-A8F44EC9F9EB}"/>
              </a:ext>
            </a:extLst>
          </p:cNvPr>
          <p:cNvSpPr>
            <a:spLocks noGrp="1"/>
          </p:cNvSpPr>
          <p:nvPr>
            <p:ph type="sldNum" sz="quarter" idx="12"/>
          </p:nvPr>
        </p:nvSpPr>
        <p:spPr/>
        <p:txBody>
          <a:bodyPr/>
          <a:lstStyle/>
          <a:p>
            <a:fld id="{DFD37795-1D90-4BCC-ACD5-61FE365FDD1F}" type="slidenum">
              <a:rPr lang="en-GB" smtClean="0"/>
              <a:t>‹#›</a:t>
            </a:fld>
            <a:endParaRPr lang="en-GB"/>
          </a:p>
        </p:txBody>
      </p:sp>
    </p:spTree>
    <p:extLst>
      <p:ext uri="{BB962C8B-B14F-4D97-AF65-F5344CB8AC3E}">
        <p14:creationId xmlns:p14="http://schemas.microsoft.com/office/powerpoint/2010/main" val="12676363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DED8CA5-88F4-49D9-BF61-6E34889A51F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980C93F-93EC-4F57-BABF-0EC4A61E8F2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C7CC9402-E088-43FF-8EE5-EA1C6157D79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4C87B6C-DBF0-46C3-9BA1-2A9E4526C3B3}" type="datetimeFigureOut">
              <a:rPr lang="en-GB" smtClean="0"/>
              <a:t>08/01/2021</a:t>
            </a:fld>
            <a:endParaRPr lang="en-GB"/>
          </a:p>
        </p:txBody>
      </p:sp>
      <p:sp>
        <p:nvSpPr>
          <p:cNvPr id="5" name="Footer Placeholder 4">
            <a:extLst>
              <a:ext uri="{FF2B5EF4-FFF2-40B4-BE49-F238E27FC236}">
                <a16:creationId xmlns:a16="http://schemas.microsoft.com/office/drawing/2014/main" id="{E939D81D-A012-4BDD-B4A5-A9189FC49EB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806FDC9C-6DE4-4440-ADF8-49E0617E78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FD37795-1D90-4BCC-ACD5-61FE365FDD1F}" type="slidenum">
              <a:rPr lang="en-GB" smtClean="0"/>
              <a:t>‹#›</a:t>
            </a:fld>
            <a:endParaRPr lang="en-GB"/>
          </a:p>
        </p:txBody>
      </p:sp>
    </p:spTree>
    <p:extLst>
      <p:ext uri="{BB962C8B-B14F-4D97-AF65-F5344CB8AC3E}">
        <p14:creationId xmlns:p14="http://schemas.microsoft.com/office/powerpoint/2010/main" val="1552579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microsoft.com/office/2007/relationships/media" Target="../media/media4.mp4"/><Relationship Id="rId2" Type="http://schemas.microsoft.com/office/2007/relationships/media" Target="../media/media3.mp4"/><Relationship Id="rId1" Type="http://schemas.openxmlformats.org/officeDocument/2006/relationships/video" Target="NULL" TargetMode="Externa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hyperlink" Target="https://github.com/Unity-Technologies/ml-agents/blob/release_7_branch/docs/Using-Tensorboard.md" TargetMode="External"/><Relationship Id="rId2" Type="http://schemas.openxmlformats.org/officeDocument/2006/relationships/hyperlink" Target="https://github.com/mcarrete42/KCL_AIML/tree/master/PersonalProject/Proccessreccordings" TargetMode="External"/><Relationship Id="rId1" Type="http://schemas.openxmlformats.org/officeDocument/2006/relationships/slideLayout" Target="../slideLayouts/slideLayout9.xml"/><Relationship Id="rId5" Type="http://schemas.openxmlformats.org/officeDocument/2006/relationships/image" Target="../media/image12.png"/><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microsoft.com/office/2007/relationships/media" Target="../media/media5.mp4"/><Relationship Id="rId1" Type="http://schemas.openxmlformats.org/officeDocument/2006/relationships/video" Target="NULL" TargetMode="External"/><Relationship Id="rId4" Type="http://schemas.openxmlformats.org/officeDocument/2006/relationships/image" Target="../media/image13.png"/></Relationships>
</file>

<file path=ppt/slides/_rels/slide2.xml.rels><?xml version="1.0" encoding="UTF-8" standalone="yes"?>
<Relationships xmlns="http://schemas.openxmlformats.org/package/2006/relationships"><Relationship Id="rId2" Type="http://schemas.openxmlformats.org/officeDocument/2006/relationships/hyperlink" Target="https://arup-my.sharepoint.com/:v:/p/marina_carretero/Ea5eN39-Y6dEhuC8PjEPKQ0BAXl4m0zj44NlXT6s-o40EA?e=wwpVXZ" TargetMode="External"/><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mcarrete42/KCL_AIML/tree/master/PersonalProject/hummingbirds/results" TargetMode="External"/><Relationship Id="rId2" Type="http://schemas.openxmlformats.org/officeDocument/2006/relationships/hyperlink" Target="https://learn.unity.com/course/ml-agents-hummingbirds" TargetMode="Externa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github.com/Unity-Technologies/ml-agents/blob/master/docs/Training-Configuration-File.md" TargetMode="Externa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s://github.com/mcarrete42/KCL_AIML/tree/master/PersonalProject/maze/scripts" TargetMode="Externa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microsoft.com/office/2007/relationships/media" Target="../media/media2.m4v"/><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hyperlink" Target="https://github.com/Unity-Technologies/ml-agents/blob/release_7_branch/docs/Using-Tensorboard.md" TargetMode="External"/><Relationship Id="rId1" Type="http://schemas.openxmlformats.org/officeDocument/2006/relationships/slideLayout" Target="../slideLayouts/slideLayout9.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hyperlink" Target="https://github.com/mcarrete42/KCL_AIML/tree/master/PersonalProject/maze/scripts" TargetMode="Externa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04FD3-114B-44D7-A80A-5B5AD87453AE}"/>
              </a:ext>
            </a:extLst>
          </p:cNvPr>
          <p:cNvSpPr>
            <a:spLocks noGrp="1"/>
          </p:cNvSpPr>
          <p:nvPr>
            <p:ph type="ctrTitle"/>
          </p:nvPr>
        </p:nvSpPr>
        <p:spPr>
          <a:xfrm>
            <a:off x="1058562" y="2844070"/>
            <a:ext cx="10074876" cy="2387600"/>
          </a:xfrm>
        </p:spPr>
        <p:txBody>
          <a:bodyPr>
            <a:normAutofit/>
          </a:bodyPr>
          <a:lstStyle/>
          <a:p>
            <a:r>
              <a:rPr lang="en-GB" dirty="0">
                <a:solidFill>
                  <a:srgbClr val="002060"/>
                </a:solidFill>
                <a:latin typeface="HelveticaNeueLT Std" panose="020B0604020202020204" pitchFamily="34" charset="0"/>
              </a:rPr>
              <a:t>ML Agents: Unity &amp; </a:t>
            </a:r>
            <a:r>
              <a:rPr lang="en-GB" dirty="0" err="1">
                <a:solidFill>
                  <a:srgbClr val="002060"/>
                </a:solidFill>
                <a:latin typeface="HelveticaNeueLT Std" panose="020B0604020202020204" pitchFamily="34" charset="0"/>
              </a:rPr>
              <a:t>PyTorch</a:t>
            </a:r>
            <a:endParaRPr lang="en-GB" dirty="0">
              <a:solidFill>
                <a:srgbClr val="002060"/>
              </a:solidFill>
              <a:latin typeface="HelveticaNeueLT Std" panose="020B0604020202020204" pitchFamily="34" charset="0"/>
            </a:endParaRPr>
          </a:p>
        </p:txBody>
      </p:sp>
      <p:sp>
        <p:nvSpPr>
          <p:cNvPr id="3" name="Subtitle 2">
            <a:extLst>
              <a:ext uri="{FF2B5EF4-FFF2-40B4-BE49-F238E27FC236}">
                <a16:creationId xmlns:a16="http://schemas.microsoft.com/office/drawing/2014/main" id="{B8D7C821-A4B4-47DB-979A-7363ADB6A0BC}"/>
              </a:ext>
            </a:extLst>
          </p:cNvPr>
          <p:cNvSpPr>
            <a:spLocks noGrp="1"/>
          </p:cNvSpPr>
          <p:nvPr>
            <p:ph type="subTitle" idx="1"/>
          </p:nvPr>
        </p:nvSpPr>
        <p:spPr>
          <a:xfrm>
            <a:off x="1058562" y="5323745"/>
            <a:ext cx="10499124" cy="574546"/>
          </a:xfrm>
        </p:spPr>
        <p:txBody>
          <a:bodyPr>
            <a:noAutofit/>
          </a:bodyPr>
          <a:lstStyle/>
          <a:p>
            <a:r>
              <a:rPr lang="en-GB" sz="2000" dirty="0">
                <a:solidFill>
                  <a:schemeClr val="bg1">
                    <a:lumMod val="50000"/>
                  </a:schemeClr>
                </a:solidFill>
                <a:latin typeface="HelveticaNeueLT Std UltLt" panose="020B0303020202020204" pitchFamily="34" charset="0"/>
              </a:rPr>
              <a:t>Using AI&amp;ML in a Game Engine to create real time simulations for the built environment. </a:t>
            </a:r>
          </a:p>
        </p:txBody>
      </p:sp>
      <p:sp>
        <p:nvSpPr>
          <p:cNvPr id="4" name="Subtitle 2">
            <a:extLst>
              <a:ext uri="{FF2B5EF4-FFF2-40B4-BE49-F238E27FC236}">
                <a16:creationId xmlns:a16="http://schemas.microsoft.com/office/drawing/2014/main" id="{A2A5D74E-96F8-495E-B61C-9E26E36566CE}"/>
              </a:ext>
            </a:extLst>
          </p:cNvPr>
          <p:cNvSpPr txBox="1">
            <a:spLocks/>
          </p:cNvSpPr>
          <p:nvPr/>
        </p:nvSpPr>
        <p:spPr>
          <a:xfrm>
            <a:off x="4932406" y="5789590"/>
            <a:ext cx="2036806" cy="401552"/>
          </a:xfrm>
          <a:prstGeom prst="rect">
            <a:avLst/>
          </a:prstGeom>
        </p:spPr>
        <p:txBody>
          <a:bodyPr vert="horz" lIns="91440" tIns="45720" rIns="91440" bIns="45720" rtlCol="0">
            <a:normAutofit/>
          </a:bodyPr>
          <a:lstStyle>
            <a:lvl1pPr marL="0" indent="0" algn="ctr" defTabSz="914400" rtl="0" eaLnBrk="1" latinLnBrk="0" hangingPunct="1">
              <a:lnSpc>
                <a:spcPct val="90000"/>
              </a:lnSpc>
              <a:spcBef>
                <a:spcPts val="1000"/>
              </a:spcBef>
              <a:buFont typeface="Arial" panose="020B0604020202020204" pitchFamily="34" charset="0"/>
              <a:buNone/>
              <a:defRPr sz="24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pPr algn="l"/>
            <a:r>
              <a:rPr lang="en-GB" sz="1200" dirty="0">
                <a:solidFill>
                  <a:schemeClr val="bg1">
                    <a:lumMod val="50000"/>
                  </a:schemeClr>
                </a:solidFill>
                <a:latin typeface="HelveticaNeueLT Std UltLt" panose="020B0303020202020204" pitchFamily="34" charset="0"/>
              </a:rPr>
              <a:t>Marina Carretero. ADE Madrid</a:t>
            </a:r>
          </a:p>
        </p:txBody>
      </p:sp>
    </p:spTree>
    <p:extLst>
      <p:ext uri="{BB962C8B-B14F-4D97-AF65-F5344CB8AC3E}">
        <p14:creationId xmlns:p14="http://schemas.microsoft.com/office/powerpoint/2010/main" val="133582499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324677"/>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8" name="Title 1">
            <a:extLst>
              <a:ext uri="{FF2B5EF4-FFF2-40B4-BE49-F238E27FC236}">
                <a16:creationId xmlns:a16="http://schemas.microsoft.com/office/drawing/2014/main" id="{B268DB72-CCEE-43C8-A20D-F0B46B628A49}"/>
              </a:ext>
            </a:extLst>
          </p:cNvPr>
          <p:cNvSpPr>
            <a:spLocks noGrp="1"/>
          </p:cNvSpPr>
          <p:nvPr>
            <p:ph type="title"/>
          </p:nvPr>
        </p:nvSpPr>
        <p:spPr>
          <a:xfrm>
            <a:off x="839788" y="127109"/>
            <a:ext cx="3932237" cy="1600200"/>
          </a:xfrm>
        </p:spPr>
        <p:txBody>
          <a:bodyPr/>
          <a:lstStyle/>
          <a:p>
            <a:r>
              <a:rPr lang="en-GB" sz="2000" dirty="0">
                <a:solidFill>
                  <a:srgbClr val="002060"/>
                </a:solidFill>
                <a:latin typeface="HelveticaNeueLT Std UltLt" panose="020B0303020202020204" pitchFamily="34" charset="0"/>
              </a:rPr>
              <a:t>The problem: </a:t>
            </a:r>
            <a:r>
              <a:rPr lang="en-GB" sz="2000" dirty="0" err="1">
                <a:solidFill>
                  <a:srgbClr val="002060"/>
                </a:solidFill>
                <a:latin typeface="HelveticaNeueLT Std UltLt" panose="020B0303020202020204" pitchFamily="34" charset="0"/>
              </a:rPr>
              <a:t>EscapeRouteFinder</a:t>
            </a:r>
            <a:br>
              <a:rPr lang="en-GB" sz="2000" dirty="0">
                <a:solidFill>
                  <a:srgbClr val="002060"/>
                </a:solidFill>
                <a:latin typeface="HelveticaNeueLT Std UltLt" panose="020B0303020202020204" pitchFamily="34" charset="0"/>
              </a:rPr>
            </a:br>
            <a:r>
              <a:rPr lang="en-GB" sz="2000" dirty="0">
                <a:solidFill>
                  <a:srgbClr val="002060"/>
                </a:solidFill>
                <a:latin typeface="HelveticaNeueLT Std UltLt" panose="020B0303020202020204" pitchFamily="34" charset="0"/>
              </a:rPr>
              <a:t>Training evolution</a:t>
            </a:r>
          </a:p>
        </p:txBody>
      </p:sp>
      <p:sp>
        <p:nvSpPr>
          <p:cNvPr id="20" name="TextBox 19">
            <a:extLst>
              <a:ext uri="{FF2B5EF4-FFF2-40B4-BE49-F238E27FC236}">
                <a16:creationId xmlns:a16="http://schemas.microsoft.com/office/drawing/2014/main" id="{D07FE64F-2E10-4FEB-BAC2-C321F93EEDB0}"/>
              </a:ext>
            </a:extLst>
          </p:cNvPr>
          <p:cNvSpPr txBox="1"/>
          <p:nvPr/>
        </p:nvSpPr>
        <p:spPr>
          <a:xfrm>
            <a:off x="897271" y="6032956"/>
            <a:ext cx="4761470"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Video 3: training start point </a:t>
            </a:r>
          </a:p>
        </p:txBody>
      </p:sp>
      <p:sp>
        <p:nvSpPr>
          <p:cNvPr id="21" name="TextBox 20">
            <a:extLst>
              <a:ext uri="{FF2B5EF4-FFF2-40B4-BE49-F238E27FC236}">
                <a16:creationId xmlns:a16="http://schemas.microsoft.com/office/drawing/2014/main" id="{72CB3015-6FAB-4619-A7A0-2D26673C9FF7}"/>
              </a:ext>
            </a:extLst>
          </p:cNvPr>
          <p:cNvSpPr txBox="1"/>
          <p:nvPr/>
        </p:nvSpPr>
        <p:spPr>
          <a:xfrm>
            <a:off x="6268830" y="6032955"/>
            <a:ext cx="5167883"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Video 4: Training finishing (Agent </a:t>
            </a:r>
            <a:r>
              <a:rPr lang="en-GB" sz="1000" dirty="0" err="1">
                <a:solidFill>
                  <a:schemeClr val="bg1">
                    <a:lumMod val="50000"/>
                  </a:schemeClr>
                </a:solidFill>
                <a:latin typeface="Times New Roman" panose="02020603050405020304" pitchFamily="18" charset="0"/>
                <a:cs typeface="Times New Roman" panose="02020603050405020304" pitchFamily="18" charset="0"/>
              </a:rPr>
              <a:t>plateaud</a:t>
            </a:r>
            <a:r>
              <a:rPr lang="en-GB" sz="1000" dirty="0">
                <a:solidFill>
                  <a:schemeClr val="bg1">
                    <a:lumMod val="50000"/>
                  </a:schemeClr>
                </a:solidFill>
                <a:latin typeface="Times New Roman" panose="02020603050405020304" pitchFamily="18" charset="0"/>
                <a:cs typeface="Times New Roman" panose="02020603050405020304" pitchFamily="18" charset="0"/>
              </a:rPr>
              <a:t>, </a:t>
            </a:r>
            <a:r>
              <a:rPr lang="en-GB" sz="1000" dirty="0" err="1">
                <a:solidFill>
                  <a:schemeClr val="bg1">
                    <a:lumMod val="50000"/>
                  </a:schemeClr>
                </a:solidFill>
                <a:latin typeface="Times New Roman" panose="02020603050405020304" pitchFamily="18" charset="0"/>
                <a:cs typeface="Times New Roman" panose="02020603050405020304" pitchFamily="18" charset="0"/>
              </a:rPr>
              <a:t>commulative</a:t>
            </a:r>
            <a:r>
              <a:rPr lang="en-GB" sz="1000" dirty="0">
                <a:solidFill>
                  <a:schemeClr val="bg1">
                    <a:lumMod val="50000"/>
                  </a:schemeClr>
                </a:solidFill>
                <a:latin typeface="Times New Roman" panose="02020603050405020304" pitchFamily="18" charset="0"/>
                <a:cs typeface="Times New Roman" panose="02020603050405020304" pitchFamily="18" charset="0"/>
              </a:rPr>
              <a:t> reward stacked).</a:t>
            </a:r>
          </a:p>
        </p:txBody>
      </p:sp>
      <p:pic>
        <p:nvPicPr>
          <p:cNvPr id="3" name="Maze04 Nearesttarget-8">
            <a:hlinkClick r:id="" action="ppaction://media"/>
            <a:extLst>
              <a:ext uri="{FF2B5EF4-FFF2-40B4-BE49-F238E27FC236}">
                <a16:creationId xmlns:a16="http://schemas.microsoft.com/office/drawing/2014/main" id="{07AEB579-06AA-4C56-AAC4-B74C65613564}"/>
              </a:ext>
            </a:extLst>
          </p:cNvPr>
          <p:cNvPicPr>
            <a:picLocks noChangeAspect="1"/>
          </p:cNvPicPr>
          <p:nvPr>
            <a:videoFile r:link="rId1"/>
            <p:extLst>
              <p:ext uri="{DAA4B4D4-6D71-4841-9C94-3DE7FCFB9230}">
                <p14:media xmlns:p14="http://schemas.microsoft.com/office/powerpoint/2010/main" r:embed="rId2">
                  <p14:trim st="1216"/>
                </p14:media>
              </p:ext>
            </p:extLst>
          </p:nvPr>
        </p:nvPicPr>
        <p:blipFill>
          <a:blip r:embed="rId5"/>
          <a:stretch>
            <a:fillRect/>
          </a:stretch>
        </p:blipFill>
        <p:spPr>
          <a:xfrm>
            <a:off x="970402" y="2022911"/>
            <a:ext cx="5282676" cy="4010044"/>
          </a:xfrm>
          <a:prstGeom prst="rect">
            <a:avLst/>
          </a:prstGeom>
        </p:spPr>
      </p:pic>
      <p:pic>
        <p:nvPicPr>
          <p:cNvPr id="6" name="Maze08 Nearesttarget-12">
            <a:hlinkClick r:id="" action="ppaction://media"/>
            <a:extLst>
              <a:ext uri="{FF2B5EF4-FFF2-40B4-BE49-F238E27FC236}">
                <a16:creationId xmlns:a16="http://schemas.microsoft.com/office/drawing/2014/main" id="{140AAA92-86D1-4CD4-9043-CFFBB4A7F7AC}"/>
              </a:ext>
            </a:extLst>
          </p:cNvPr>
          <p:cNvPicPr>
            <a:picLocks noChangeAspect="1"/>
          </p:cNvPicPr>
          <p:nvPr>
            <a:videoFile r:link="rId1"/>
            <p:extLst>
              <p:ext uri="{DAA4B4D4-6D71-4841-9C94-3DE7FCFB9230}">
                <p14:media xmlns:p14="http://schemas.microsoft.com/office/powerpoint/2010/main" r:embed="rId3">
                  <p14:trim st="543"/>
                </p14:media>
              </p:ext>
            </p:extLst>
          </p:nvPr>
        </p:nvPicPr>
        <p:blipFill>
          <a:blip r:embed="rId6"/>
          <a:stretch>
            <a:fillRect/>
          </a:stretch>
        </p:blipFill>
        <p:spPr>
          <a:xfrm>
            <a:off x="6326311" y="2022911"/>
            <a:ext cx="5282677" cy="4010044"/>
          </a:xfrm>
          <a:prstGeom prst="rect">
            <a:avLst/>
          </a:prstGeom>
        </p:spPr>
      </p:pic>
    </p:spTree>
    <p:extLst>
      <p:ext uri="{BB962C8B-B14F-4D97-AF65-F5344CB8AC3E}">
        <p14:creationId xmlns:p14="http://schemas.microsoft.com/office/powerpoint/2010/main" val="82680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809" fill="hold"/>
                                        <p:tgtEl>
                                          <p:spTgt spid="6"/>
                                        </p:tgtEl>
                                      </p:cBhvr>
                                    </p:cmd>
                                  </p:childTnLst>
                                </p:cTn>
                              </p:par>
                            </p:childTnLst>
                          </p:cTn>
                        </p:par>
                        <p:par>
                          <p:cTn id="7" fill="hold">
                            <p:stCondLst>
                              <p:cond delay="27809"/>
                            </p:stCondLst>
                            <p:childTnLst>
                              <p:par>
                                <p:cTn id="8" presetID="1" presetClass="mediacall" presetSubtype="0" fill="hold" nodeType="afterEffect">
                                  <p:stCondLst>
                                    <p:cond delay="0"/>
                                  </p:stCondLst>
                                  <p:childTnLst>
                                    <p:cmd type="call" cmd="playFrom(0.0)">
                                      <p:cBhvr>
                                        <p:cTn id="9" dur="3517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0"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video>
              <p:cMediaNode vol="80000">
                <p:cTn id="16" fill="hold" display="0">
                  <p:stCondLst>
                    <p:cond delay="indefinite"/>
                  </p:stCondLst>
                </p:cTn>
                <p:tgtEl>
                  <p:spTgt spid="3"/>
                </p:tgtEl>
              </p:cMediaNode>
            </p:video>
            <p:seq concurrent="1" nextAc="seek">
              <p:cTn id="17" restart="whenNotActive" fill="hold" evtFilter="cancelBubble" nodeType="interactiveSeq">
                <p:stCondLst>
                  <p:cond evt="onClick" delay="0">
                    <p:tgtEl>
                      <p:spTgt spid="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839787" y="2078456"/>
            <a:ext cx="3932237" cy="362172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Even though this is still a relative simple problem, it took me some time to build up the logic of the model (actions and rewards), although after these tests it is now clear, that with a technical lead, anything is possible!</a:t>
            </a:r>
          </a:p>
          <a:p>
            <a:r>
              <a:rPr lang="en-GB" sz="1200" dirty="0">
                <a:solidFill>
                  <a:schemeClr val="bg1">
                    <a:lumMod val="50000"/>
                  </a:schemeClr>
                </a:solidFill>
                <a:latin typeface="Times New Roman" panose="02020603050405020304" pitchFamily="18" charset="0"/>
                <a:cs typeface="Times New Roman" panose="02020603050405020304" pitchFamily="18" charset="0"/>
              </a:rPr>
              <a:t>As the dataset is being created </a:t>
            </a:r>
            <a:r>
              <a:rPr lang="en-GB" sz="1200" dirty="0" err="1">
                <a:solidFill>
                  <a:schemeClr val="bg1">
                    <a:lumMod val="50000"/>
                  </a:schemeClr>
                </a:solidFill>
                <a:latin typeface="Times New Roman" panose="02020603050405020304" pitchFamily="18" charset="0"/>
                <a:cs typeface="Times New Roman" panose="02020603050405020304" pitchFamily="18" charset="0"/>
              </a:rPr>
              <a:t>realtime</a:t>
            </a:r>
            <a:r>
              <a:rPr lang="en-GB" sz="1200" dirty="0">
                <a:solidFill>
                  <a:schemeClr val="bg1">
                    <a:lumMod val="50000"/>
                  </a:schemeClr>
                </a:solidFill>
                <a:latin typeface="Times New Roman" panose="02020603050405020304" pitchFamily="18" charset="0"/>
                <a:cs typeface="Times New Roman" panose="02020603050405020304" pitchFamily="18" charset="0"/>
              </a:rPr>
              <a:t> in the environment that we are creating, it is very important that the “instructions” are accurate and mathematically correct, so that the output data for policy making is not biased. </a:t>
            </a:r>
          </a:p>
          <a:p>
            <a:r>
              <a:rPr lang="en-GB" sz="1200" dirty="0">
                <a:solidFill>
                  <a:schemeClr val="bg1">
                    <a:lumMod val="50000"/>
                  </a:schemeClr>
                </a:solidFill>
                <a:latin typeface="Times New Roman" panose="02020603050405020304" pitchFamily="18" charset="0"/>
                <a:cs typeface="Times New Roman" panose="02020603050405020304" pitchFamily="18" charset="0"/>
              </a:rPr>
              <a:t>It has been a challenge to get the Agent learning to reach the final target. Each line of code and each decision will drastically affect the training of the agent. </a:t>
            </a:r>
          </a:p>
          <a:p>
            <a:r>
              <a:rPr lang="en-GB" sz="1200" dirty="0">
                <a:solidFill>
                  <a:schemeClr val="bg1">
                    <a:lumMod val="50000"/>
                  </a:schemeClr>
                </a:solidFill>
                <a:latin typeface="Times New Roman" panose="02020603050405020304" pitchFamily="18" charset="0"/>
                <a:cs typeface="Times New Roman" panose="02020603050405020304" pitchFamily="18" charset="0"/>
              </a:rPr>
              <a:t>It is also worth noting the importance of a good balance between positive and negative rewards so that the Agent doesn’t frustrate and get stacked in the process. </a:t>
            </a:r>
          </a:p>
          <a:p>
            <a:r>
              <a:rPr lang="en-GB" sz="1200" dirty="0">
                <a:solidFill>
                  <a:schemeClr val="bg1">
                    <a:lumMod val="50000"/>
                  </a:schemeClr>
                </a:solidFill>
                <a:latin typeface="Times New Roman" panose="02020603050405020304" pitchFamily="18" charset="0"/>
                <a:cs typeface="Times New Roman" panose="02020603050405020304" pitchFamily="18" charset="0"/>
              </a:rPr>
              <a:t>Recordings for most of the training trials (for the </a:t>
            </a:r>
            <a:r>
              <a:rPr lang="en-GB" sz="1200" dirty="0" err="1">
                <a:solidFill>
                  <a:schemeClr val="bg1">
                    <a:lumMod val="50000"/>
                  </a:schemeClr>
                </a:solidFill>
                <a:latin typeface="Times New Roman" panose="02020603050405020304" pitchFamily="18" charset="0"/>
                <a:cs typeface="Times New Roman" panose="02020603050405020304" pitchFamily="18" charset="0"/>
              </a:rPr>
              <a:t>hummingbirsd</a:t>
            </a:r>
            <a:r>
              <a:rPr lang="en-GB" sz="1200" dirty="0">
                <a:solidFill>
                  <a:schemeClr val="bg1">
                    <a:lumMod val="50000"/>
                  </a:schemeClr>
                </a:solidFill>
                <a:latin typeface="Times New Roman" panose="02020603050405020304" pitchFamily="18" charset="0"/>
                <a:cs typeface="Times New Roman" panose="02020603050405020304" pitchFamily="18" charset="0"/>
              </a:rPr>
              <a:t>, </a:t>
            </a:r>
            <a:r>
              <a:rPr lang="en-GB" sz="1200" dirty="0" err="1">
                <a:solidFill>
                  <a:schemeClr val="bg1">
                    <a:lumMod val="50000"/>
                  </a:schemeClr>
                </a:solidFill>
                <a:latin typeface="Times New Roman" panose="02020603050405020304" pitchFamily="18" charset="0"/>
                <a:cs typeface="Times New Roman" panose="02020603050405020304" pitchFamily="18" charset="0"/>
              </a:rPr>
              <a:t>AtoB</a:t>
            </a:r>
            <a:r>
              <a:rPr lang="en-GB" sz="1200" dirty="0">
                <a:solidFill>
                  <a:schemeClr val="bg1">
                    <a:lumMod val="50000"/>
                  </a:schemeClr>
                </a:solidFill>
                <a:latin typeface="Times New Roman" panose="02020603050405020304" pitchFamily="18" charset="0"/>
                <a:cs typeface="Times New Roman" panose="02020603050405020304" pitchFamily="18" charset="0"/>
              </a:rPr>
              <a:t> and </a:t>
            </a:r>
            <a:r>
              <a:rPr lang="en-GB" sz="1200" dirty="0" err="1">
                <a:solidFill>
                  <a:schemeClr val="bg1">
                    <a:lumMod val="50000"/>
                  </a:schemeClr>
                </a:solidFill>
                <a:latin typeface="Times New Roman" panose="02020603050405020304" pitchFamily="18" charset="0"/>
                <a:cs typeface="Times New Roman" panose="02020603050405020304" pitchFamily="18" charset="0"/>
              </a:rPr>
              <a:t>EscapeRouteFinder</a:t>
            </a:r>
            <a:r>
              <a:rPr lang="en-GB" sz="1200" dirty="0">
                <a:solidFill>
                  <a:schemeClr val="bg1">
                    <a:lumMod val="50000"/>
                  </a:schemeClr>
                </a:solidFill>
                <a:latin typeface="Times New Roman" panose="02020603050405020304" pitchFamily="18" charset="0"/>
                <a:cs typeface="Times New Roman" panose="02020603050405020304" pitchFamily="18" charset="0"/>
              </a:rPr>
              <a:t>) can be found in </a:t>
            </a:r>
            <a:r>
              <a:rPr lang="en-GB" sz="1200" dirty="0">
                <a:solidFill>
                  <a:schemeClr val="bg1">
                    <a:lumMod val="50000"/>
                  </a:schemeClr>
                </a:solidFill>
                <a:latin typeface="Times New Roman" panose="02020603050405020304" pitchFamily="18" charset="0"/>
                <a:cs typeface="Times New Roman" panose="02020603050405020304" pitchFamily="18" charset="0"/>
                <a:hlinkClick r:id="rId2"/>
              </a:rPr>
              <a:t>here</a:t>
            </a:r>
            <a:r>
              <a:rPr lang="en-GB" sz="1200" dirty="0">
                <a:solidFill>
                  <a:schemeClr val="bg1">
                    <a:lumMod val="50000"/>
                  </a:schemeClr>
                </a:solidFill>
                <a:latin typeface="Times New Roman" panose="02020603050405020304" pitchFamily="18" charset="0"/>
                <a:cs typeface="Times New Roman" panose="02020603050405020304" pitchFamily="18" charset="0"/>
              </a:rPr>
              <a:t>.</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grpSp>
        <p:nvGrpSpPr>
          <p:cNvPr id="14" name="Group 13">
            <a:extLst>
              <a:ext uri="{FF2B5EF4-FFF2-40B4-BE49-F238E27FC236}">
                <a16:creationId xmlns:a16="http://schemas.microsoft.com/office/drawing/2014/main" id="{885910F5-C0A5-4860-9FD8-9707C148F3D7}"/>
              </a:ext>
            </a:extLst>
          </p:cNvPr>
          <p:cNvGrpSpPr/>
          <p:nvPr/>
        </p:nvGrpSpPr>
        <p:grpSpPr>
          <a:xfrm>
            <a:off x="7695253" y="1851265"/>
            <a:ext cx="3340243" cy="3766314"/>
            <a:chOff x="2107050" y="2955589"/>
            <a:chExt cx="2420315" cy="2729044"/>
          </a:xfrm>
        </p:grpSpPr>
        <p:cxnSp>
          <p:nvCxnSpPr>
            <p:cNvPr id="6" name="Straight Connector 5">
              <a:extLst>
                <a:ext uri="{FF2B5EF4-FFF2-40B4-BE49-F238E27FC236}">
                  <a16:creationId xmlns:a16="http://schemas.microsoft.com/office/drawing/2014/main" id="{E4C3A58F-27FC-4D38-8E66-A86EB94AA7F4}"/>
                </a:ext>
              </a:extLst>
            </p:cNvPr>
            <p:cNvCxnSpPr/>
            <p:nvPr/>
          </p:nvCxnSpPr>
          <p:spPr>
            <a:xfrm flipV="1">
              <a:off x="4075889" y="3317132"/>
              <a:ext cx="0" cy="10311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F366A2-9ABE-4998-B8BF-3C714227C6CC}"/>
                </a:ext>
              </a:extLst>
            </p:cNvPr>
            <p:cNvCxnSpPr>
              <a:cxnSpLocks/>
            </p:cNvCxnSpPr>
            <p:nvPr/>
          </p:nvCxnSpPr>
          <p:spPr>
            <a:xfrm flipV="1">
              <a:off x="2152354" y="3004707"/>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602A01-542C-4333-91BD-99DE0577E91F}"/>
                </a:ext>
              </a:extLst>
            </p:cNvPr>
            <p:cNvCxnSpPr>
              <a:cxnSpLocks/>
            </p:cNvCxnSpPr>
            <p:nvPr/>
          </p:nvCxnSpPr>
          <p:spPr>
            <a:xfrm flipV="1">
              <a:off x="3103825" y="4755248"/>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583796D-C4EA-4871-A201-F16BAB767BCE}"/>
                </a:ext>
              </a:extLst>
            </p:cNvPr>
            <p:cNvSpPr txBox="1"/>
            <p:nvPr/>
          </p:nvSpPr>
          <p:spPr>
            <a:xfrm>
              <a:off x="4042937" y="3256748"/>
              <a:ext cx="484428"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Agent</a:t>
              </a:r>
            </a:p>
          </p:txBody>
        </p:sp>
        <p:sp>
          <p:nvSpPr>
            <p:cNvPr id="12" name="TextBox 11">
              <a:extLst>
                <a:ext uri="{FF2B5EF4-FFF2-40B4-BE49-F238E27FC236}">
                  <a16:creationId xmlns:a16="http://schemas.microsoft.com/office/drawing/2014/main" id="{99068ACC-34BC-418D-B57A-18E75DA083AB}"/>
                </a:ext>
              </a:extLst>
            </p:cNvPr>
            <p:cNvSpPr txBox="1"/>
            <p:nvPr/>
          </p:nvSpPr>
          <p:spPr>
            <a:xfrm>
              <a:off x="2107050" y="2955589"/>
              <a:ext cx="505267"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Target</a:t>
              </a:r>
            </a:p>
          </p:txBody>
        </p:sp>
        <p:sp>
          <p:nvSpPr>
            <p:cNvPr id="13" name="TextBox 12">
              <a:extLst>
                <a:ext uri="{FF2B5EF4-FFF2-40B4-BE49-F238E27FC236}">
                  <a16:creationId xmlns:a16="http://schemas.microsoft.com/office/drawing/2014/main" id="{268B4A67-27D6-4CA4-8F44-4876BA8D70CF}"/>
                </a:ext>
              </a:extLst>
            </p:cNvPr>
            <p:cNvSpPr txBox="1"/>
            <p:nvPr/>
          </p:nvSpPr>
          <p:spPr>
            <a:xfrm>
              <a:off x="3077183" y="5438412"/>
              <a:ext cx="575799"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Ground</a:t>
              </a:r>
            </a:p>
          </p:txBody>
        </p:sp>
      </p:grpSp>
      <p:sp>
        <p:nvSpPr>
          <p:cNvPr id="18" name="Title 1">
            <a:extLst>
              <a:ext uri="{FF2B5EF4-FFF2-40B4-BE49-F238E27FC236}">
                <a16:creationId xmlns:a16="http://schemas.microsoft.com/office/drawing/2014/main" id="{B268DB72-CCEE-43C8-A20D-F0B46B628A49}"/>
              </a:ext>
            </a:extLst>
          </p:cNvPr>
          <p:cNvSpPr>
            <a:spLocks noGrp="1"/>
          </p:cNvSpPr>
          <p:nvPr>
            <p:ph type="title"/>
          </p:nvPr>
        </p:nvSpPr>
        <p:spPr>
          <a:xfrm>
            <a:off x="839788" y="127109"/>
            <a:ext cx="3932237" cy="1600200"/>
          </a:xfrm>
        </p:spPr>
        <p:txBody>
          <a:bodyPr/>
          <a:lstStyle/>
          <a:p>
            <a:r>
              <a:rPr lang="en-GB" sz="2000" dirty="0">
                <a:solidFill>
                  <a:srgbClr val="002060"/>
                </a:solidFill>
                <a:latin typeface="HelveticaNeueLT Std UltLt" panose="020B0303020202020204" pitchFamily="34" charset="0"/>
              </a:rPr>
              <a:t>The problem: </a:t>
            </a:r>
            <a:r>
              <a:rPr lang="en-GB" sz="2000" dirty="0" err="1">
                <a:solidFill>
                  <a:srgbClr val="002060"/>
                </a:solidFill>
                <a:latin typeface="HelveticaNeueLT Std UltLt" panose="020B0303020202020204" pitchFamily="34" charset="0"/>
              </a:rPr>
              <a:t>EscapeRouteFinder</a:t>
            </a:r>
            <a:br>
              <a:rPr lang="en-GB" sz="2000" dirty="0">
                <a:solidFill>
                  <a:srgbClr val="002060"/>
                </a:solidFill>
                <a:latin typeface="HelveticaNeueLT Std UltLt" panose="020B0303020202020204" pitchFamily="34" charset="0"/>
              </a:rPr>
            </a:br>
            <a:r>
              <a:rPr lang="en-GB" sz="2000" dirty="0">
                <a:solidFill>
                  <a:srgbClr val="002060"/>
                </a:solidFill>
                <a:latin typeface="HelveticaNeueLT Std UltLt" panose="020B0303020202020204" pitchFamily="34" charset="0"/>
              </a:rPr>
              <a:t>Conclusions</a:t>
            </a:r>
          </a:p>
        </p:txBody>
      </p:sp>
      <p:sp>
        <p:nvSpPr>
          <p:cNvPr id="19" name="TextBox 18">
            <a:extLst>
              <a:ext uri="{FF2B5EF4-FFF2-40B4-BE49-F238E27FC236}">
                <a16:creationId xmlns:a16="http://schemas.microsoft.com/office/drawing/2014/main" id="{87287588-B530-404C-82CC-B34D8A66B97A}"/>
              </a:ext>
            </a:extLst>
          </p:cNvPr>
          <p:cNvSpPr txBox="1"/>
          <p:nvPr/>
        </p:nvSpPr>
        <p:spPr>
          <a:xfrm>
            <a:off x="5992373" y="5863738"/>
            <a:ext cx="5639453" cy="400110"/>
          </a:xfrm>
          <a:prstGeom prst="rect">
            <a:avLst/>
          </a:prstGeom>
          <a:noFill/>
        </p:spPr>
        <p:txBody>
          <a:bodyPr wrap="square" rtlCol="0">
            <a:spAutoFit/>
          </a:bodyPr>
          <a:lstStyle/>
          <a:p>
            <a:r>
              <a:rPr lang="en-GB" sz="1000" dirty="0" err="1">
                <a:solidFill>
                  <a:schemeClr val="bg1">
                    <a:lumMod val="50000"/>
                  </a:schemeClr>
                </a:solidFill>
                <a:latin typeface="Times New Roman" panose="02020603050405020304" pitchFamily="18" charset="0"/>
                <a:cs typeface="Times New Roman" panose="02020603050405020304" pitchFamily="18" charset="0"/>
                <a:hlinkClick r:id="rId3"/>
              </a:rPr>
              <a:t>TensorBoard</a:t>
            </a:r>
            <a:r>
              <a:rPr lang="en-GB" sz="1000" dirty="0">
                <a:solidFill>
                  <a:schemeClr val="bg1">
                    <a:lumMod val="50000"/>
                  </a:schemeClr>
                </a:solidFill>
                <a:latin typeface="Times New Roman" panose="02020603050405020304" pitchFamily="18" charset="0"/>
                <a:cs typeface="Times New Roman" panose="02020603050405020304" pitchFamily="18" charset="0"/>
              </a:rPr>
              <a:t> graphs for the cumulative reward and policy values of the training process (each </a:t>
            </a:r>
            <a:r>
              <a:rPr lang="en-GB" sz="1000" dirty="0" err="1">
                <a:solidFill>
                  <a:schemeClr val="bg1">
                    <a:lumMod val="50000"/>
                  </a:schemeClr>
                </a:solidFill>
                <a:latin typeface="Times New Roman" panose="02020603050405020304" pitchFamily="18" charset="0"/>
                <a:cs typeface="Times New Roman" panose="02020603050405020304" pitchFamily="18" charset="0"/>
              </a:rPr>
              <a:t>color</a:t>
            </a:r>
            <a:r>
              <a:rPr lang="en-GB" sz="1000" dirty="0">
                <a:solidFill>
                  <a:schemeClr val="bg1">
                    <a:lumMod val="50000"/>
                  </a:schemeClr>
                </a:solidFill>
                <a:latin typeface="Times New Roman" panose="02020603050405020304" pitchFamily="18" charset="0"/>
                <a:cs typeface="Times New Roman" panose="02020603050405020304" pitchFamily="18" charset="0"/>
              </a:rPr>
              <a:t> represents a different version). </a:t>
            </a:r>
          </a:p>
        </p:txBody>
      </p:sp>
      <p:pic>
        <p:nvPicPr>
          <p:cNvPr id="21" name="Picture 20">
            <a:extLst>
              <a:ext uri="{FF2B5EF4-FFF2-40B4-BE49-F238E27FC236}">
                <a16:creationId xmlns:a16="http://schemas.microsoft.com/office/drawing/2014/main" id="{D195B059-A32D-40C5-8A6C-36AE85197586}"/>
              </a:ext>
            </a:extLst>
          </p:cNvPr>
          <p:cNvPicPr>
            <a:picLocks noChangeAspect="1"/>
          </p:cNvPicPr>
          <p:nvPr/>
        </p:nvPicPr>
        <p:blipFill>
          <a:blip r:embed="rId4"/>
          <a:stretch>
            <a:fillRect/>
          </a:stretch>
        </p:blipFill>
        <p:spPr>
          <a:xfrm>
            <a:off x="6094976" y="1283407"/>
            <a:ext cx="4891183" cy="1815327"/>
          </a:xfrm>
          <a:prstGeom prst="rect">
            <a:avLst/>
          </a:prstGeom>
        </p:spPr>
      </p:pic>
      <p:pic>
        <p:nvPicPr>
          <p:cNvPr id="22" name="Picture 21">
            <a:extLst>
              <a:ext uri="{FF2B5EF4-FFF2-40B4-BE49-F238E27FC236}">
                <a16:creationId xmlns:a16="http://schemas.microsoft.com/office/drawing/2014/main" id="{4FED01A1-08C9-4011-BCDD-8AA2D4216E0F}"/>
              </a:ext>
            </a:extLst>
          </p:cNvPr>
          <p:cNvPicPr>
            <a:picLocks noChangeAspect="1"/>
          </p:cNvPicPr>
          <p:nvPr/>
        </p:nvPicPr>
        <p:blipFill>
          <a:blip r:embed="rId5"/>
          <a:stretch>
            <a:fillRect/>
          </a:stretch>
        </p:blipFill>
        <p:spPr>
          <a:xfrm>
            <a:off x="6094976" y="3237029"/>
            <a:ext cx="4595178" cy="2554865"/>
          </a:xfrm>
          <a:prstGeom prst="rect">
            <a:avLst/>
          </a:prstGeom>
        </p:spPr>
      </p:pic>
    </p:spTree>
    <p:extLst>
      <p:ext uri="{BB962C8B-B14F-4D97-AF65-F5344CB8AC3E}">
        <p14:creationId xmlns:p14="http://schemas.microsoft.com/office/powerpoint/2010/main" val="29895631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D8131-3157-4996-AD40-737E26A3DA6F}"/>
              </a:ext>
            </a:extLst>
          </p:cNvPr>
          <p:cNvSpPr>
            <a:spLocks noGrp="1"/>
          </p:cNvSpPr>
          <p:nvPr>
            <p:ph type="title"/>
          </p:nvPr>
        </p:nvSpPr>
        <p:spPr>
          <a:xfrm>
            <a:off x="839788" y="271852"/>
            <a:ext cx="3932237" cy="1600200"/>
          </a:xfrm>
        </p:spPr>
        <p:txBody>
          <a:bodyPr/>
          <a:lstStyle/>
          <a:p>
            <a:r>
              <a:rPr lang="en-GB" dirty="0">
                <a:solidFill>
                  <a:srgbClr val="002060"/>
                </a:solidFill>
                <a:latin typeface="HelveticaNeueLT Std" panose="020B0604020202020204" pitchFamily="34" charset="0"/>
              </a:rPr>
              <a:t>Conclusions:</a:t>
            </a:r>
          </a:p>
        </p:txBody>
      </p:sp>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1969328"/>
            <a:ext cx="3932237" cy="3782593"/>
          </a:xfrm>
        </p:spPr>
        <p:txBody>
          <a:bodyPr>
            <a:normAutofit fontScale="92500"/>
          </a:body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In module 1 we had theoretical and practical insights of supervised and unsupervised ML. </a:t>
            </a:r>
          </a:p>
          <a:p>
            <a:r>
              <a:rPr lang="en-GB" sz="1200" dirty="0">
                <a:solidFill>
                  <a:schemeClr val="bg1">
                    <a:lumMod val="50000"/>
                  </a:schemeClr>
                </a:solidFill>
                <a:latin typeface="Times New Roman" panose="02020603050405020304" pitchFamily="18" charset="0"/>
                <a:cs typeface="Times New Roman" panose="02020603050405020304" pitchFamily="18" charset="0"/>
              </a:rPr>
              <a:t>Given my current position and experience with Unity, I took the opportunity to research further about the new ML Agents Toolkit and explore the what it could bring to the AEC industry.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models shown in this report are only simple examples of what could be done, not only for simulation modelling but also for real life machine training (for example, to train a drone to perform remote inspections, train autonomous vehicles etc).</a:t>
            </a:r>
          </a:p>
          <a:p>
            <a:r>
              <a:rPr lang="en-GB" sz="1200" dirty="0">
                <a:solidFill>
                  <a:schemeClr val="bg1">
                    <a:lumMod val="50000"/>
                  </a:schemeClr>
                </a:solidFill>
                <a:latin typeface="Times New Roman" panose="02020603050405020304" pitchFamily="18" charset="0"/>
                <a:cs typeface="Times New Roman" panose="02020603050405020304" pitchFamily="18" charset="0"/>
              </a:rPr>
              <a:t>As for any other ML technique, it is worth remembering that the quality of the training and learning will only be as good as the data collected (or in this case the policy/actions logic).</a:t>
            </a:r>
          </a:p>
          <a:p>
            <a:r>
              <a:rPr lang="en-GB" sz="1200" dirty="0">
                <a:solidFill>
                  <a:schemeClr val="bg1">
                    <a:lumMod val="50000"/>
                  </a:schemeClr>
                </a:solidFill>
                <a:latin typeface="Times New Roman" panose="02020603050405020304" pitchFamily="18" charset="0"/>
                <a:cs typeface="Times New Roman" panose="02020603050405020304" pitchFamily="18" charset="0"/>
              </a:rPr>
              <a:t>This has been made obvious in my experience when comparing the logic used by a professional Unity ML Developer (as seen in the hummingbirds project) vs the logic implemented by a </a:t>
            </a:r>
            <a:r>
              <a:rPr lang="en-GB" sz="1200" i="1" dirty="0">
                <a:solidFill>
                  <a:schemeClr val="bg1">
                    <a:lumMod val="50000"/>
                  </a:schemeClr>
                </a:solidFill>
                <a:latin typeface="Times New Roman" panose="02020603050405020304" pitchFamily="18" charset="0"/>
                <a:cs typeface="Times New Roman" panose="02020603050405020304" pitchFamily="18" charset="0"/>
              </a:rPr>
              <a:t>not-so-technical</a:t>
            </a:r>
            <a:r>
              <a:rPr lang="en-GB" sz="1200" dirty="0">
                <a:solidFill>
                  <a:schemeClr val="bg1">
                    <a:lumMod val="50000"/>
                  </a:schemeClr>
                </a:solidFill>
                <a:latin typeface="Times New Roman" panose="02020603050405020304" pitchFamily="18" charset="0"/>
                <a:cs typeface="Times New Roman" panose="02020603050405020304" pitchFamily="18" charset="0"/>
              </a:rPr>
              <a:t> profile (my own </a:t>
            </a:r>
            <a:r>
              <a:rPr lang="en-GB" sz="1200" dirty="0" err="1">
                <a:solidFill>
                  <a:schemeClr val="bg1">
                    <a:lumMod val="50000"/>
                  </a:schemeClr>
                </a:solidFill>
                <a:latin typeface="Times New Roman" panose="02020603050405020304" pitchFamily="18" charset="0"/>
                <a:cs typeface="Times New Roman" panose="02020603050405020304" pitchFamily="18" charset="0"/>
              </a:rPr>
              <a:t>EscapeRouteFinder</a:t>
            </a:r>
            <a:r>
              <a:rPr lang="en-GB" sz="1200" dirty="0">
                <a:solidFill>
                  <a:schemeClr val="bg1">
                    <a:lumMod val="50000"/>
                  </a:schemeClr>
                </a:solidFill>
                <a:latin typeface="Times New Roman" panose="02020603050405020304" pitchFamily="18" charset="0"/>
                <a:cs typeface="Times New Roman" panose="02020603050405020304" pitchFamily="18" charset="0"/>
              </a:rPr>
              <a:t>).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There is still a lot to learn and new technologies and algorithms are developed by the second. I will continue with this research in the coming months as a continuation of our award-winning B.UX Immersive environments roadmap. </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5183188" y="1969327"/>
            <a:ext cx="3932237" cy="378259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28600" indent="-228600">
              <a:buFont typeface="+mj-lt"/>
              <a:buAutoNum type="arabicPeriod" startAt="3"/>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pic>
        <p:nvPicPr>
          <p:cNvPr id="3" name="Inference After 1 Training-3">
            <a:hlinkClick r:id="" action="ppaction://media"/>
            <a:extLst>
              <a:ext uri="{FF2B5EF4-FFF2-40B4-BE49-F238E27FC236}">
                <a16:creationId xmlns:a16="http://schemas.microsoft.com/office/drawing/2014/main" id="{E8BC3FA2-6B3F-4635-B60F-4C3CCF0F6329}"/>
              </a:ext>
            </a:extLst>
          </p:cNvPr>
          <p:cNvPicPr>
            <a:picLocks noChangeAspect="1"/>
          </p:cNvPicPr>
          <p:nvPr>
            <a:videoFile r:link="rId1"/>
            <p:extLst>
              <p:ext uri="{DAA4B4D4-6D71-4841-9C94-3DE7FCFB9230}">
                <p14:media xmlns:p14="http://schemas.microsoft.com/office/powerpoint/2010/main" r:embed="rId2">
                  <p14:trim st="16562" end="7366"/>
                </p14:media>
              </p:ext>
            </p:extLst>
          </p:nvPr>
        </p:nvPicPr>
        <p:blipFill>
          <a:blip r:embed="rId4"/>
          <a:stretch>
            <a:fillRect/>
          </a:stretch>
        </p:blipFill>
        <p:spPr>
          <a:xfrm>
            <a:off x="5428735" y="1559324"/>
            <a:ext cx="6293708" cy="3739351"/>
          </a:xfrm>
          <a:prstGeom prst="rect">
            <a:avLst/>
          </a:prstGeom>
        </p:spPr>
      </p:pic>
      <p:sp>
        <p:nvSpPr>
          <p:cNvPr id="6" name="TextBox 5">
            <a:extLst>
              <a:ext uri="{FF2B5EF4-FFF2-40B4-BE49-F238E27FC236}">
                <a16:creationId xmlns:a16="http://schemas.microsoft.com/office/drawing/2014/main" id="{260F3E1A-944E-4B32-8DF4-855929FA7E68}"/>
              </a:ext>
            </a:extLst>
          </p:cNvPr>
          <p:cNvSpPr txBox="1"/>
          <p:nvPr/>
        </p:nvSpPr>
        <p:spPr>
          <a:xfrm>
            <a:off x="5329716" y="5402187"/>
            <a:ext cx="5167883"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Video 5: Inference after one training for the Hummingbird project. </a:t>
            </a:r>
          </a:p>
        </p:txBody>
      </p:sp>
    </p:spTree>
    <p:extLst>
      <p:ext uri="{BB962C8B-B14F-4D97-AF65-F5344CB8AC3E}">
        <p14:creationId xmlns:p14="http://schemas.microsoft.com/office/powerpoint/2010/main" val="33028634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611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D8131-3157-4996-AD40-737E26A3DA6F}"/>
              </a:ext>
            </a:extLst>
          </p:cNvPr>
          <p:cNvSpPr>
            <a:spLocks noGrp="1"/>
          </p:cNvSpPr>
          <p:nvPr>
            <p:ph type="title"/>
          </p:nvPr>
        </p:nvSpPr>
        <p:spPr>
          <a:xfrm>
            <a:off x="839788" y="380980"/>
            <a:ext cx="3932237" cy="1600200"/>
          </a:xfrm>
        </p:spPr>
        <p:txBody>
          <a:bodyPr/>
          <a:lstStyle/>
          <a:p>
            <a:r>
              <a:rPr lang="en-GB" dirty="0">
                <a:solidFill>
                  <a:srgbClr val="002060"/>
                </a:solidFill>
                <a:latin typeface="HelveticaNeueLT Std" panose="020B0604020202020204" pitchFamily="34" charset="0"/>
              </a:rPr>
              <a:t>Background:</a:t>
            </a:r>
          </a:p>
        </p:txBody>
      </p:sp>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7"/>
            <a:ext cx="3932237" cy="3231292"/>
          </a:xfrm>
        </p:spPr>
        <p:txBody>
          <a:bodyPr>
            <a:noAutofit/>
          </a:body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The use of BIM, 3D modelling and innovative simulation techniques in the built environment are providing the opportunity to focus designs on the user and user experience.</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computational requirements to perform these simulations and models are often too much to perform with traditional methods and these are often very complex for both, the designer and the client/stakeholders. </a:t>
            </a:r>
          </a:p>
          <a:p>
            <a:r>
              <a:rPr lang="en-GB" sz="1200" dirty="0">
                <a:solidFill>
                  <a:schemeClr val="bg1">
                    <a:lumMod val="50000"/>
                  </a:schemeClr>
                </a:solidFill>
                <a:latin typeface="Times New Roman" panose="02020603050405020304" pitchFamily="18" charset="0"/>
                <a:cs typeface="Times New Roman" panose="02020603050405020304" pitchFamily="18" charset="0"/>
              </a:rPr>
              <a:t>On the other hand, the improvements on technologies used in the gaming industry are leading the real-time 3D computation and visualisation, which is promoting its use within the AEC industry.</a:t>
            </a:r>
          </a:p>
          <a:p>
            <a:r>
              <a:rPr lang="en-GB" sz="1200" dirty="0">
                <a:solidFill>
                  <a:schemeClr val="bg1">
                    <a:lumMod val="50000"/>
                  </a:schemeClr>
                </a:solidFill>
                <a:latin typeface="Times New Roman" panose="02020603050405020304" pitchFamily="18" charset="0"/>
                <a:cs typeface="Times New Roman" panose="02020603050405020304" pitchFamily="18" charset="0"/>
              </a:rPr>
              <a:t>Together with the real-time capabilities, the addition of AI and ML techniques to the object-oriented 3D environments could bring great opportunities!</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objective of my personal project for the AI/ML Masters module is to research on the AI and ML techniques available to use within the Unity Game Engine using a Python API, and to create a simple Agent Based Simulation (pathfinder) to explore future opportunities with this technologies. </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3" name="Title 1">
            <a:extLst>
              <a:ext uri="{FF2B5EF4-FFF2-40B4-BE49-F238E27FC236}">
                <a16:creationId xmlns:a16="http://schemas.microsoft.com/office/drawing/2014/main" id="{A653CC67-BCC7-4211-A7B2-EBB3B1AE7B44}"/>
              </a:ext>
            </a:extLst>
          </p:cNvPr>
          <p:cNvSpPr txBox="1">
            <a:spLocks/>
          </p:cNvSpPr>
          <p:nvPr/>
        </p:nvSpPr>
        <p:spPr>
          <a:xfrm>
            <a:off x="5625972" y="380980"/>
            <a:ext cx="3932237" cy="160020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r>
              <a:rPr lang="en-GB" sz="2000" dirty="0">
                <a:solidFill>
                  <a:srgbClr val="002060"/>
                </a:solidFill>
                <a:latin typeface="HelveticaNeueLT Std UltLt" panose="020B0303020202020204" pitchFamily="34" charset="0"/>
              </a:rPr>
              <a:t>What is Unity:</a:t>
            </a:r>
          </a:p>
        </p:txBody>
      </p:sp>
      <p:sp>
        <p:nvSpPr>
          <p:cNvPr id="14" name="Text Placeholder 3">
            <a:extLst>
              <a:ext uri="{FF2B5EF4-FFF2-40B4-BE49-F238E27FC236}">
                <a16:creationId xmlns:a16="http://schemas.microsoft.com/office/drawing/2014/main" id="{747AB71C-BD58-4119-A6BB-480FBCA9CDA8}"/>
              </a:ext>
            </a:extLst>
          </p:cNvPr>
          <p:cNvSpPr txBox="1">
            <a:spLocks/>
          </p:cNvSpPr>
          <p:nvPr/>
        </p:nvSpPr>
        <p:spPr>
          <a:xfrm>
            <a:off x="5625972" y="2078457"/>
            <a:ext cx="3932237" cy="3231292"/>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Unity is a Game Engine traditionally used in the Game industry for video-game development.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Lately, it is being used in the film and automotive industries and it is (slowly) being used in the AEC Industry.</a:t>
            </a:r>
          </a:p>
          <a:p>
            <a:r>
              <a:rPr lang="en-GB" sz="1200" dirty="0">
                <a:solidFill>
                  <a:schemeClr val="bg1">
                    <a:lumMod val="50000"/>
                  </a:schemeClr>
                </a:solidFill>
                <a:latin typeface="Times New Roman" panose="02020603050405020304" pitchFamily="18" charset="0"/>
                <a:cs typeface="Times New Roman" panose="02020603050405020304" pitchFamily="18" charset="0"/>
              </a:rPr>
              <a:t>In Arup there is a community of Unity users that is expanding every day, of which I am an active member. I use it for the development of digital deliverables, immersive environments and real-time simulations. We have recently been awarded as the Best Digital Project of the Year, with </a:t>
            </a:r>
            <a:r>
              <a:rPr lang="en-GB" sz="1200" dirty="0">
                <a:solidFill>
                  <a:schemeClr val="bg1">
                    <a:lumMod val="50000"/>
                  </a:schemeClr>
                </a:solidFill>
                <a:latin typeface="Times New Roman" panose="02020603050405020304" pitchFamily="18" charset="0"/>
                <a:cs typeface="Times New Roman" panose="02020603050405020304" pitchFamily="18" charset="0"/>
                <a:hlinkClick r:id="rId2"/>
              </a:rPr>
              <a:t>B.UX </a:t>
            </a:r>
            <a:r>
              <a:rPr lang="en-GB" sz="1200" dirty="0">
                <a:solidFill>
                  <a:schemeClr val="bg1">
                    <a:lumMod val="50000"/>
                  </a:schemeClr>
                </a:solidFill>
                <a:latin typeface="Times New Roman" panose="02020603050405020304" pitchFamily="18" charset="0"/>
                <a:cs typeface="Times New Roman" panose="02020603050405020304" pitchFamily="18" charset="0"/>
              </a:rPr>
              <a:t>– Immersive Visualisation Roadmap.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use of ML inside Unity is an opportunity to continue and improve the research done so far. </a:t>
            </a:r>
          </a:p>
          <a:p>
            <a:r>
              <a:rPr lang="en-GB" sz="1200" dirty="0">
                <a:solidFill>
                  <a:schemeClr val="bg1">
                    <a:lumMod val="50000"/>
                  </a:schemeClr>
                </a:solidFill>
                <a:latin typeface="Times New Roman" panose="02020603050405020304" pitchFamily="18" charset="0"/>
                <a:cs typeface="Times New Roman" panose="02020603050405020304" pitchFamily="18" charset="0"/>
              </a:rPr>
              <a:t>Unity could be used for the development of products related with asset management &amp; digital twins, autonomous vehicles training, VR&amp;AR for the construction industry…</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recent release of a </a:t>
            </a:r>
            <a:r>
              <a:rPr lang="en-GB" sz="1200" dirty="0" err="1">
                <a:solidFill>
                  <a:schemeClr val="bg1">
                    <a:lumMod val="50000"/>
                  </a:schemeClr>
                </a:solidFill>
                <a:latin typeface="Times New Roman" panose="02020603050405020304" pitchFamily="18" charset="0"/>
                <a:cs typeface="Times New Roman" panose="02020603050405020304" pitchFamily="18" charset="0"/>
              </a:rPr>
              <a:t>PyTorch</a:t>
            </a:r>
            <a:r>
              <a:rPr lang="en-GB" sz="1200" dirty="0">
                <a:solidFill>
                  <a:schemeClr val="bg1">
                    <a:lumMod val="50000"/>
                  </a:schemeClr>
                </a:solidFill>
                <a:latin typeface="Times New Roman" panose="02020603050405020304" pitchFamily="18" charset="0"/>
                <a:cs typeface="Times New Roman" panose="02020603050405020304" pitchFamily="18" charset="0"/>
              </a:rPr>
              <a:t> ML Toolkit for Unity can potentially help us in the development of new products and services.  </a:t>
            </a:r>
          </a:p>
        </p:txBody>
      </p:sp>
    </p:spTree>
    <p:extLst>
      <p:ext uri="{BB962C8B-B14F-4D97-AF65-F5344CB8AC3E}">
        <p14:creationId xmlns:p14="http://schemas.microsoft.com/office/powerpoint/2010/main" val="16843254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D8131-3157-4996-AD40-737E26A3DA6F}"/>
              </a:ext>
            </a:extLst>
          </p:cNvPr>
          <p:cNvSpPr>
            <a:spLocks noGrp="1"/>
          </p:cNvSpPr>
          <p:nvPr>
            <p:ph type="title"/>
          </p:nvPr>
        </p:nvSpPr>
        <p:spPr>
          <a:xfrm>
            <a:off x="839788" y="380980"/>
            <a:ext cx="3932237" cy="1600200"/>
          </a:xfrm>
        </p:spPr>
        <p:txBody>
          <a:bodyPr/>
          <a:lstStyle/>
          <a:p>
            <a:r>
              <a:rPr lang="en-GB" sz="2000" dirty="0">
                <a:solidFill>
                  <a:srgbClr val="002060"/>
                </a:solidFill>
                <a:latin typeface="HelveticaNeueLT Std UltLt" panose="020B0303020202020204" pitchFamily="34" charset="0"/>
              </a:rPr>
              <a:t>ML Agents Toolkit:</a:t>
            </a:r>
          </a:p>
        </p:txBody>
      </p:sp>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ML Agents is the toolkit provided by Unity to facilitate the communication between our immersive environment and the training/inference of the agents through the Python API and </a:t>
            </a:r>
            <a:r>
              <a:rPr lang="en-GB" sz="1200" dirty="0" err="1">
                <a:solidFill>
                  <a:schemeClr val="bg1">
                    <a:lumMod val="50000"/>
                  </a:schemeClr>
                </a:solidFill>
                <a:latin typeface="Times New Roman" panose="02020603050405020304" pitchFamily="18" charset="0"/>
                <a:cs typeface="Times New Roman" panose="02020603050405020304" pitchFamily="18" charset="0"/>
              </a:rPr>
              <a:t>Tensorboard</a:t>
            </a:r>
            <a:r>
              <a:rPr lang="en-GB" sz="1200" dirty="0">
                <a:solidFill>
                  <a:schemeClr val="bg1">
                    <a:lumMod val="50000"/>
                  </a:schemeClr>
                </a:solidFill>
                <a:latin typeface="Times New Roman" panose="02020603050405020304" pitchFamily="18" charset="0"/>
                <a:cs typeface="Times New Roman" panose="02020603050405020304" pitchFamily="18" charset="0"/>
              </a:rPr>
              <a:t>. </a:t>
            </a:r>
          </a:p>
          <a:p>
            <a:r>
              <a:rPr lang="en-GB" sz="1200" dirty="0">
                <a:solidFill>
                  <a:schemeClr val="bg1">
                    <a:lumMod val="50000"/>
                  </a:schemeClr>
                </a:solidFill>
                <a:latin typeface="Times New Roman" panose="02020603050405020304" pitchFamily="18" charset="0"/>
                <a:cs typeface="Times New Roman" panose="02020603050405020304" pitchFamily="18" charset="0"/>
              </a:rPr>
              <a:t>Many of the algorithms provided in the toolkit are based on Deep and </a:t>
            </a:r>
            <a:r>
              <a:rPr lang="en-GB" sz="1200" b="1" dirty="0">
                <a:solidFill>
                  <a:srgbClr val="002060"/>
                </a:solidFill>
                <a:latin typeface="Times New Roman" panose="02020603050405020304" pitchFamily="18" charset="0"/>
                <a:cs typeface="Times New Roman" panose="02020603050405020304" pitchFamily="18" charset="0"/>
              </a:rPr>
              <a:t>Reinforcement Learning</a:t>
            </a:r>
            <a:r>
              <a:rPr lang="en-GB" sz="1200" dirty="0">
                <a:solidFill>
                  <a:schemeClr val="bg1">
                    <a:lumMod val="50000"/>
                  </a:schemeClr>
                </a:solidFill>
                <a:latin typeface="Times New Roman" panose="02020603050405020304" pitchFamily="18" charset="0"/>
                <a:cs typeface="Times New Roman" panose="02020603050405020304" pitchFamily="18" charset="0"/>
              </a:rPr>
              <a:t>. </a:t>
            </a:r>
          </a:p>
          <a:p>
            <a:r>
              <a:rPr lang="en-GB" sz="1200" dirty="0">
                <a:solidFill>
                  <a:schemeClr val="bg1">
                    <a:lumMod val="50000"/>
                  </a:schemeClr>
                </a:solidFill>
                <a:latin typeface="Times New Roman" panose="02020603050405020304" pitchFamily="18" charset="0"/>
                <a:cs typeface="Times New Roman" panose="02020603050405020304" pitchFamily="18" charset="0"/>
              </a:rPr>
              <a:t>Most of the implementations are built on top of </a:t>
            </a:r>
            <a:r>
              <a:rPr lang="en-GB" sz="1200" dirty="0" err="1">
                <a:solidFill>
                  <a:schemeClr val="bg1">
                    <a:lumMod val="50000"/>
                  </a:schemeClr>
                </a:solidFill>
                <a:latin typeface="Times New Roman" panose="02020603050405020304" pitchFamily="18" charset="0"/>
                <a:cs typeface="Times New Roman" panose="02020603050405020304" pitchFamily="18" charset="0"/>
              </a:rPr>
              <a:t>PyTorch</a:t>
            </a:r>
            <a:r>
              <a:rPr lang="en-GB" sz="1200" dirty="0">
                <a:solidFill>
                  <a:schemeClr val="bg1">
                    <a:lumMod val="50000"/>
                  </a:schemeClr>
                </a:solidFill>
                <a:latin typeface="Times New Roman" panose="02020603050405020304" pitchFamily="18" charset="0"/>
                <a:cs typeface="Times New Roman" panose="02020603050405020304" pitchFamily="18" charset="0"/>
              </a:rPr>
              <a:t>. For the purposes of this project I will use ready-made Reinforcement Learning algorithms to train the agents.</a:t>
            </a:r>
          </a:p>
          <a:p>
            <a:r>
              <a:rPr lang="en-GB" sz="1200" dirty="0">
                <a:solidFill>
                  <a:schemeClr val="bg1">
                    <a:lumMod val="50000"/>
                  </a:schemeClr>
                </a:solidFill>
                <a:latin typeface="Times New Roman" panose="02020603050405020304" pitchFamily="18" charset="0"/>
                <a:cs typeface="Times New Roman" panose="02020603050405020304" pitchFamily="18" charset="0"/>
              </a:rPr>
              <a:t>As for the Supervised and Unsupervised Learning, Reinforcement Learning involves the same two tasks and the same two phases:</a:t>
            </a:r>
          </a:p>
          <a:p>
            <a:r>
              <a:rPr lang="en-GB" sz="1200" b="1" dirty="0">
                <a:solidFill>
                  <a:srgbClr val="002060"/>
                </a:solidFill>
                <a:latin typeface="Times New Roman" panose="02020603050405020304" pitchFamily="18" charset="0"/>
                <a:cs typeface="Times New Roman" panose="02020603050405020304" pitchFamily="18" charset="0"/>
              </a:rPr>
              <a:t>Tasks: attribute selection </a:t>
            </a:r>
            <a:r>
              <a:rPr lang="en-GB" sz="1200" b="1" dirty="0">
                <a:solidFill>
                  <a:schemeClr val="bg1">
                    <a:lumMod val="50000"/>
                  </a:schemeClr>
                </a:solidFill>
                <a:latin typeface="Times New Roman" panose="02020603050405020304" pitchFamily="18" charset="0"/>
                <a:cs typeface="Times New Roman" panose="02020603050405020304" pitchFamily="18" charset="0"/>
              </a:rPr>
              <a:t>- </a:t>
            </a:r>
            <a:r>
              <a:rPr lang="en-GB" sz="1200" dirty="0">
                <a:solidFill>
                  <a:schemeClr val="bg1">
                    <a:lumMod val="50000"/>
                  </a:schemeClr>
                </a:solidFill>
                <a:latin typeface="Times New Roman" panose="02020603050405020304" pitchFamily="18" charset="0"/>
                <a:cs typeface="Times New Roman" panose="02020603050405020304" pitchFamily="18" charset="0"/>
              </a:rPr>
              <a:t>define a set of observations, data obtained from the real-time environment, instead of from a given dataset as we saw in Module 1- and </a:t>
            </a:r>
            <a:r>
              <a:rPr lang="en-GB" sz="1200" b="1" dirty="0">
                <a:solidFill>
                  <a:srgbClr val="002060"/>
                </a:solidFill>
                <a:latin typeface="Times New Roman" panose="02020603050405020304" pitchFamily="18" charset="0"/>
                <a:cs typeface="Times New Roman" panose="02020603050405020304" pitchFamily="18" charset="0"/>
              </a:rPr>
              <a:t>model selection </a:t>
            </a:r>
            <a:r>
              <a:rPr lang="en-GB" sz="1200" b="1" dirty="0">
                <a:solidFill>
                  <a:schemeClr val="bg1">
                    <a:lumMod val="50000"/>
                  </a:schemeClr>
                </a:solidFill>
                <a:latin typeface="Times New Roman" panose="02020603050405020304" pitchFamily="18" charset="0"/>
                <a:cs typeface="Times New Roman" panose="02020603050405020304" pitchFamily="18" charset="0"/>
              </a:rPr>
              <a:t>-</a:t>
            </a:r>
            <a:r>
              <a:rPr lang="en-GB" sz="1200" dirty="0">
                <a:solidFill>
                  <a:schemeClr val="bg1">
                    <a:lumMod val="50000"/>
                  </a:schemeClr>
                </a:solidFill>
                <a:latin typeface="Times New Roman" panose="02020603050405020304" pitchFamily="18" charset="0"/>
                <a:cs typeface="Times New Roman" panose="02020603050405020304" pitchFamily="18" charset="0"/>
              </a:rPr>
              <a:t>mapping from observations to actions-.</a:t>
            </a:r>
          </a:p>
          <a:p>
            <a:r>
              <a:rPr lang="en-GB" sz="1200" b="1" dirty="0">
                <a:solidFill>
                  <a:srgbClr val="002060"/>
                </a:solidFill>
                <a:latin typeface="Times New Roman" panose="02020603050405020304" pitchFamily="18" charset="0"/>
                <a:cs typeface="Times New Roman" panose="02020603050405020304" pitchFamily="18" charset="0"/>
              </a:rPr>
              <a:t>Phases: training phase </a:t>
            </a:r>
            <a:r>
              <a:rPr lang="en-GB" sz="1200" b="1" dirty="0">
                <a:solidFill>
                  <a:schemeClr val="bg1">
                    <a:lumMod val="50000"/>
                  </a:schemeClr>
                </a:solidFill>
                <a:latin typeface="Times New Roman" panose="02020603050405020304" pitchFamily="18" charset="0"/>
                <a:cs typeface="Times New Roman" panose="02020603050405020304" pitchFamily="18" charset="0"/>
              </a:rPr>
              <a:t>-</a:t>
            </a:r>
            <a:r>
              <a:rPr lang="en-GB" sz="1200" dirty="0">
                <a:solidFill>
                  <a:schemeClr val="bg1">
                    <a:lumMod val="50000"/>
                  </a:schemeClr>
                </a:solidFill>
                <a:latin typeface="Times New Roman" panose="02020603050405020304" pitchFamily="18" charset="0"/>
                <a:cs typeface="Times New Roman" panose="02020603050405020304" pitchFamily="18" charset="0"/>
              </a:rPr>
              <a:t>to learn the optimal policy through guided trials- </a:t>
            </a:r>
            <a:r>
              <a:rPr lang="en-GB" sz="1200" b="1" dirty="0">
                <a:solidFill>
                  <a:srgbClr val="002060"/>
                </a:solidFill>
                <a:latin typeface="Times New Roman" panose="02020603050405020304" pitchFamily="18" charset="0"/>
                <a:cs typeface="Times New Roman" panose="02020603050405020304" pitchFamily="18" charset="0"/>
              </a:rPr>
              <a:t> inference phase -</a:t>
            </a:r>
            <a:r>
              <a:rPr lang="en-GB" sz="1200" dirty="0">
                <a:solidFill>
                  <a:schemeClr val="bg1">
                    <a:lumMod val="50000"/>
                  </a:schemeClr>
                </a:solidFill>
                <a:latin typeface="Times New Roman" panose="02020603050405020304" pitchFamily="18" charset="0"/>
                <a:cs typeface="Times New Roman" panose="02020603050405020304" pitchFamily="18" charset="0"/>
              </a:rPr>
              <a:t>live in a new environment and perform the actions based on the learnt policy-</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5183188" y="2078455"/>
            <a:ext cx="3932237" cy="378259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The </a:t>
            </a:r>
            <a:r>
              <a:rPr lang="en-GB" sz="1200" b="1" dirty="0">
                <a:solidFill>
                  <a:srgbClr val="002060"/>
                </a:solidFill>
                <a:latin typeface="Times New Roman" panose="02020603050405020304" pitchFamily="18" charset="0"/>
                <a:cs typeface="Times New Roman" panose="02020603050405020304" pitchFamily="18" charset="0"/>
              </a:rPr>
              <a:t>main difference </a:t>
            </a:r>
            <a:r>
              <a:rPr lang="en-GB" sz="1200" dirty="0">
                <a:solidFill>
                  <a:schemeClr val="bg1">
                    <a:lumMod val="50000"/>
                  </a:schemeClr>
                </a:solidFill>
                <a:latin typeface="Times New Roman" panose="02020603050405020304" pitchFamily="18" charset="0"/>
                <a:cs typeface="Times New Roman" panose="02020603050405020304" pitchFamily="18" charset="0"/>
              </a:rPr>
              <a:t>between supervised unsupervised and reinforcement learning is the </a:t>
            </a:r>
            <a:r>
              <a:rPr lang="en-GB" sz="1200" b="1" dirty="0">
                <a:solidFill>
                  <a:srgbClr val="002060"/>
                </a:solidFill>
                <a:latin typeface="Times New Roman" panose="02020603050405020304" pitchFamily="18" charset="0"/>
                <a:cs typeface="Times New Roman" panose="02020603050405020304" pitchFamily="18" charset="0"/>
              </a:rPr>
              <a:t>type of data </a:t>
            </a:r>
            <a:r>
              <a:rPr lang="en-GB" sz="1200" dirty="0">
                <a:solidFill>
                  <a:schemeClr val="bg1">
                    <a:lumMod val="50000"/>
                  </a:schemeClr>
                </a:solidFill>
                <a:latin typeface="Times New Roman" panose="02020603050405020304" pitchFamily="18" charset="0"/>
                <a:cs typeface="Times New Roman" panose="02020603050405020304" pitchFamily="18" charset="0"/>
              </a:rPr>
              <a:t>available to learn from. </a:t>
            </a:r>
          </a:p>
          <a:p>
            <a:pPr marL="171450" indent="-171450">
              <a:buFont typeface="Arial" panose="020B0604020202020204" pitchFamily="34" charset="0"/>
              <a:buChar char="•"/>
            </a:pPr>
            <a:r>
              <a:rPr lang="en-GB" sz="1200" dirty="0">
                <a:solidFill>
                  <a:schemeClr val="bg1">
                    <a:lumMod val="50000"/>
                  </a:schemeClr>
                </a:solidFill>
                <a:latin typeface="Times New Roman" panose="02020603050405020304" pitchFamily="18" charset="0"/>
                <a:cs typeface="Times New Roman" panose="02020603050405020304" pitchFamily="18" charset="0"/>
              </a:rPr>
              <a:t>Unsupervised Learning dataset = collection of attributes</a:t>
            </a:r>
          </a:p>
          <a:p>
            <a:pPr marL="171450" indent="-171450">
              <a:buFont typeface="Arial" panose="020B0604020202020204" pitchFamily="34" charset="0"/>
              <a:buChar char="•"/>
            </a:pPr>
            <a:r>
              <a:rPr lang="en-GB" sz="1200" dirty="0">
                <a:solidFill>
                  <a:schemeClr val="bg1">
                    <a:lumMod val="50000"/>
                  </a:schemeClr>
                </a:solidFill>
                <a:latin typeface="Times New Roman" panose="02020603050405020304" pitchFamily="18" charset="0"/>
                <a:cs typeface="Times New Roman" panose="02020603050405020304" pitchFamily="18" charset="0"/>
              </a:rPr>
              <a:t>Supervised Learning dataset = attribute-label pairs</a:t>
            </a:r>
          </a:p>
          <a:p>
            <a:pPr marL="171450" indent="-171450">
              <a:buFont typeface="Arial" panose="020B0604020202020204" pitchFamily="34" charset="0"/>
              <a:buChar char="•"/>
            </a:pPr>
            <a:r>
              <a:rPr lang="en-GB" sz="1200" dirty="0">
                <a:solidFill>
                  <a:schemeClr val="bg1">
                    <a:lumMod val="50000"/>
                  </a:schemeClr>
                </a:solidFill>
                <a:latin typeface="Times New Roman" panose="02020603050405020304" pitchFamily="18" charset="0"/>
                <a:cs typeface="Times New Roman" panose="02020603050405020304" pitchFamily="18" charset="0"/>
              </a:rPr>
              <a:t>Reinforcement Learning dataset = observation-action-reward.</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pic>
        <p:nvPicPr>
          <p:cNvPr id="13" name="Picture 12">
            <a:extLst>
              <a:ext uri="{FF2B5EF4-FFF2-40B4-BE49-F238E27FC236}">
                <a16:creationId xmlns:a16="http://schemas.microsoft.com/office/drawing/2014/main" id="{9DD85E52-AEE1-4459-B578-86AC104914C0}"/>
              </a:ext>
            </a:extLst>
          </p:cNvPr>
          <p:cNvPicPr>
            <a:picLocks noChangeAspect="1"/>
          </p:cNvPicPr>
          <p:nvPr/>
        </p:nvPicPr>
        <p:blipFill rotWithShape="1">
          <a:blip r:embed="rId2">
            <a:extLst>
              <a:ext uri="{28A0092B-C50C-407E-A947-70E740481C1C}">
                <a14:useLocalDpi xmlns:a14="http://schemas.microsoft.com/office/drawing/2010/main" val="0"/>
              </a:ext>
            </a:extLst>
          </a:blip>
          <a:srcRect l="2025" r="4344"/>
          <a:stretch/>
        </p:blipFill>
        <p:spPr>
          <a:xfrm>
            <a:off x="5183188" y="3880580"/>
            <a:ext cx="3837244" cy="1980468"/>
          </a:xfrm>
          <a:prstGeom prst="rect">
            <a:avLst/>
          </a:prstGeom>
        </p:spPr>
      </p:pic>
    </p:spTree>
    <p:extLst>
      <p:ext uri="{BB962C8B-B14F-4D97-AF65-F5344CB8AC3E}">
        <p14:creationId xmlns:p14="http://schemas.microsoft.com/office/powerpoint/2010/main" val="26489169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D8131-3157-4996-AD40-737E26A3DA6F}"/>
              </a:ext>
            </a:extLst>
          </p:cNvPr>
          <p:cNvSpPr>
            <a:spLocks noGrp="1"/>
          </p:cNvSpPr>
          <p:nvPr>
            <p:ph type="title"/>
          </p:nvPr>
        </p:nvSpPr>
        <p:spPr>
          <a:xfrm>
            <a:off x="839788" y="271852"/>
            <a:ext cx="3932237" cy="1600200"/>
          </a:xfrm>
        </p:spPr>
        <p:txBody>
          <a:bodyPr/>
          <a:lstStyle/>
          <a:p>
            <a:r>
              <a:rPr lang="en-GB" dirty="0">
                <a:solidFill>
                  <a:srgbClr val="002060"/>
                </a:solidFill>
                <a:latin typeface="HelveticaNeueLT Std" panose="020B0604020202020204" pitchFamily="34" charset="0"/>
              </a:rPr>
              <a:t>The problem:</a:t>
            </a:r>
          </a:p>
        </p:txBody>
      </p:sp>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1969328"/>
            <a:ext cx="3932237" cy="3782593"/>
          </a:xfrm>
        </p:spPr>
        <p:txBody>
          <a:bodyPr>
            <a:noAutofit/>
          </a:body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In order to understand and test the ML Agents toolkit, its capabilities and potential applications in the build environment I have chosen a simple problem to solve with Reinforcement Learning with Unity and </a:t>
            </a:r>
            <a:r>
              <a:rPr lang="en-GB" sz="1200" dirty="0" err="1">
                <a:solidFill>
                  <a:schemeClr val="bg1">
                    <a:lumMod val="50000"/>
                  </a:schemeClr>
                </a:solidFill>
                <a:latin typeface="Times New Roman" panose="02020603050405020304" pitchFamily="18" charset="0"/>
                <a:cs typeface="Times New Roman" panose="02020603050405020304" pitchFamily="18" charset="0"/>
              </a:rPr>
              <a:t>PyTorch</a:t>
            </a:r>
            <a:r>
              <a:rPr lang="en-GB" sz="1200" dirty="0">
                <a:solidFill>
                  <a:schemeClr val="bg1">
                    <a:lumMod val="50000"/>
                  </a:schemeClr>
                </a:solidFill>
                <a:latin typeface="Times New Roman" panose="02020603050405020304" pitchFamily="18" charset="0"/>
                <a:cs typeface="Times New Roman" panose="02020603050405020304" pitchFamily="18" charset="0"/>
              </a:rPr>
              <a:t>.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problem to solve is to get the Agent to </a:t>
            </a:r>
            <a:r>
              <a:rPr lang="en-GB" sz="1200" b="1" dirty="0">
                <a:solidFill>
                  <a:srgbClr val="002060"/>
                </a:solidFill>
                <a:latin typeface="Times New Roman" panose="02020603050405020304" pitchFamily="18" charset="0"/>
                <a:cs typeface="Times New Roman" panose="02020603050405020304" pitchFamily="18" charset="0"/>
              </a:rPr>
              <a:t>find the quickest escape route </a:t>
            </a:r>
            <a:r>
              <a:rPr lang="en-GB" sz="1200" dirty="0">
                <a:solidFill>
                  <a:schemeClr val="bg1">
                    <a:lumMod val="50000"/>
                  </a:schemeClr>
                </a:solidFill>
                <a:latin typeface="Times New Roman" panose="02020603050405020304" pitchFamily="18" charset="0"/>
                <a:cs typeface="Times New Roman" panose="02020603050405020304" pitchFamily="18" charset="0"/>
              </a:rPr>
              <a:t>to the exit of a maze. </a:t>
            </a:r>
          </a:p>
          <a:p>
            <a:r>
              <a:rPr lang="en-GB" sz="1200" dirty="0">
                <a:solidFill>
                  <a:schemeClr val="bg1">
                    <a:lumMod val="50000"/>
                  </a:schemeClr>
                </a:solidFill>
                <a:latin typeface="Times New Roman" panose="02020603050405020304" pitchFamily="18" charset="0"/>
                <a:cs typeface="Times New Roman" panose="02020603050405020304" pitchFamily="18" charset="0"/>
              </a:rPr>
              <a:t>In order to solve this problem I have gone through different steps to understand the reward policy logic and process of ML Agents and reinforcement learning in general.</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These steps have been: </a:t>
            </a:r>
          </a:p>
          <a:p>
            <a:pPr marL="228600" indent="-228600">
              <a:buFont typeface="+mj-lt"/>
              <a:buAutoNum type="arabicPeriod"/>
            </a:pPr>
            <a:r>
              <a:rPr lang="en-GB" sz="1200" dirty="0">
                <a:solidFill>
                  <a:schemeClr val="bg1">
                    <a:lumMod val="50000"/>
                  </a:schemeClr>
                </a:solidFill>
                <a:latin typeface="Times New Roman" panose="02020603050405020304" pitchFamily="18" charset="0"/>
                <a:cs typeface="Times New Roman" panose="02020603050405020304" pitchFamily="18" charset="0"/>
              </a:rPr>
              <a:t>Understand the tools and logic: to learn the basics I used the </a:t>
            </a:r>
            <a:r>
              <a:rPr lang="en-GB" sz="1200" dirty="0">
                <a:solidFill>
                  <a:schemeClr val="bg1">
                    <a:lumMod val="50000"/>
                  </a:schemeClr>
                </a:solidFill>
                <a:latin typeface="Times New Roman" panose="02020603050405020304" pitchFamily="18" charset="0"/>
                <a:cs typeface="Times New Roman" panose="02020603050405020304" pitchFamily="18" charset="0"/>
                <a:hlinkClick r:id="rId2"/>
              </a:rPr>
              <a:t>Hummingbirds</a:t>
            </a:r>
            <a:r>
              <a:rPr lang="en-GB" sz="1200" dirty="0">
                <a:solidFill>
                  <a:schemeClr val="bg1">
                    <a:lumMod val="50000"/>
                  </a:schemeClr>
                </a:solidFill>
                <a:latin typeface="Times New Roman" panose="02020603050405020304" pitchFamily="18" charset="0"/>
                <a:cs typeface="Times New Roman" panose="02020603050405020304" pitchFamily="18" charset="0"/>
              </a:rPr>
              <a:t> step by step tutorial to get to train an agent (hummingbird) to eat the nectar of the nearest flower of the environment. This is a game itself but I found the logic could be applied to help solve my problem. All my work is saved in GitHub </a:t>
            </a:r>
            <a:r>
              <a:rPr lang="en-GB" sz="1200" dirty="0">
                <a:solidFill>
                  <a:schemeClr val="bg1">
                    <a:lumMod val="50000"/>
                  </a:schemeClr>
                </a:solidFill>
                <a:latin typeface="Times New Roman" panose="02020603050405020304" pitchFamily="18" charset="0"/>
                <a:cs typeface="Times New Roman" panose="02020603050405020304" pitchFamily="18" charset="0"/>
                <a:hlinkClick r:id="rId3"/>
              </a:rPr>
              <a:t>here</a:t>
            </a:r>
            <a:r>
              <a:rPr lang="en-GB" sz="1200" dirty="0">
                <a:solidFill>
                  <a:schemeClr val="bg1">
                    <a:lumMod val="50000"/>
                  </a:schemeClr>
                </a:solidFill>
                <a:latin typeface="Times New Roman" panose="02020603050405020304" pitchFamily="18" charset="0"/>
                <a:cs typeface="Times New Roman" panose="02020603050405020304" pitchFamily="18" charset="0"/>
              </a:rPr>
              <a:t>. </a:t>
            </a:r>
          </a:p>
          <a:p>
            <a:pPr marL="228600" indent="-228600">
              <a:buFont typeface="+mj-lt"/>
              <a:buAutoNum type="arabicPeriod"/>
            </a:pPr>
            <a:r>
              <a:rPr lang="en-GB" sz="1200" dirty="0">
                <a:solidFill>
                  <a:schemeClr val="bg1">
                    <a:lumMod val="50000"/>
                  </a:schemeClr>
                </a:solidFill>
                <a:latin typeface="Times New Roman" panose="02020603050405020304" pitchFamily="18" charset="0"/>
                <a:cs typeface="Times New Roman" panose="02020603050405020304" pitchFamily="18" charset="0"/>
              </a:rPr>
              <a:t>Simplified version of the maze: train an agent to go from A to B as quick and straight as possible. Simple environment –agent, ground and target, no obstacles.</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5183188" y="1969327"/>
            <a:ext cx="3932237" cy="3782593"/>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pPr marL="228600" indent="-228600">
              <a:buFont typeface="+mj-lt"/>
              <a:buAutoNum type="arabicPeriod" startAt="3"/>
            </a:pPr>
            <a:r>
              <a:rPr lang="en-GB" sz="1200" dirty="0">
                <a:solidFill>
                  <a:schemeClr val="bg1">
                    <a:lumMod val="50000"/>
                  </a:schemeClr>
                </a:solidFill>
                <a:latin typeface="Times New Roman" panose="02020603050405020304" pitchFamily="18" charset="0"/>
                <a:cs typeface="Times New Roman" panose="02020603050405020304" pitchFamily="18" charset="0"/>
              </a:rPr>
              <a:t>The real maze, with walls and multiple targets, where the agent needs to decide which ones to pass </a:t>
            </a:r>
            <a:r>
              <a:rPr lang="en-GB" sz="1200" dirty="0" err="1">
                <a:solidFill>
                  <a:schemeClr val="bg1">
                    <a:lumMod val="50000"/>
                  </a:schemeClr>
                </a:solidFill>
                <a:latin typeface="Times New Roman" panose="02020603050405020304" pitchFamily="18" charset="0"/>
                <a:cs typeface="Times New Roman" panose="02020603050405020304" pitchFamily="18" charset="0"/>
              </a:rPr>
              <a:t>throught</a:t>
            </a:r>
            <a:r>
              <a:rPr lang="en-GB" sz="1200" dirty="0">
                <a:solidFill>
                  <a:schemeClr val="bg1">
                    <a:lumMod val="50000"/>
                  </a:schemeClr>
                </a:solidFill>
                <a:latin typeface="Times New Roman" panose="02020603050405020304" pitchFamily="18" charset="0"/>
                <a:cs typeface="Times New Roman" panose="02020603050405020304" pitchFamily="18" charset="0"/>
              </a:rPr>
              <a:t> to get to the final target as quick as possible. </a:t>
            </a:r>
          </a:p>
          <a:p>
            <a:r>
              <a:rPr lang="en-GB" sz="2000" dirty="0">
                <a:solidFill>
                  <a:srgbClr val="002060"/>
                </a:solidFill>
                <a:latin typeface="HelveticaNeueLT Std UltLt" panose="020B0303020202020204" pitchFamily="34" charset="0"/>
              </a:rPr>
              <a:t>The basics.</a:t>
            </a:r>
            <a:endParaRPr lang="en-GB" sz="2000" dirty="0">
              <a:solidFill>
                <a:schemeClr val="bg1">
                  <a:lumMod val="50000"/>
                </a:schemeClr>
              </a:solidFill>
              <a:latin typeface="Times New Roman" panose="02020603050405020304" pitchFamily="18" charset="0"/>
              <a:cs typeface="Times New Roman" panose="02020603050405020304" pitchFamily="18" charset="0"/>
            </a:endParaRPr>
          </a:p>
          <a:p>
            <a:pPr marL="171450" indent="-171450">
              <a:buFont typeface="Arial" panose="020B0604020202020204" pitchFamily="34" charset="0"/>
              <a:buChar char="•"/>
            </a:pPr>
            <a:r>
              <a:rPr lang="en-GB" sz="1200" b="1" dirty="0">
                <a:solidFill>
                  <a:srgbClr val="002060"/>
                </a:solidFill>
                <a:latin typeface="Times New Roman" panose="02020603050405020304" pitchFamily="18" charset="0"/>
                <a:cs typeface="Times New Roman" panose="02020603050405020304" pitchFamily="18" charset="0"/>
              </a:rPr>
              <a:t>Environment: </a:t>
            </a:r>
            <a:r>
              <a:rPr lang="en-GB" sz="1200" dirty="0">
                <a:solidFill>
                  <a:schemeClr val="bg1">
                    <a:lumMod val="50000"/>
                  </a:schemeClr>
                </a:solidFill>
                <a:latin typeface="Times New Roman" panose="02020603050405020304" pitchFamily="18" charset="0"/>
                <a:cs typeface="Times New Roman" panose="02020603050405020304" pitchFamily="18" charset="0"/>
              </a:rPr>
              <a:t>is the scene where everything happens. It is our “digital world” where the agent will learn from and collect the data (observations).</a:t>
            </a:r>
          </a:p>
          <a:p>
            <a:pPr marL="171450" indent="-171450">
              <a:buFont typeface="Arial" panose="020B0604020202020204" pitchFamily="34" charset="0"/>
              <a:buChar char="•"/>
            </a:pPr>
            <a:r>
              <a:rPr lang="en-GB" sz="1200" b="1" dirty="0">
                <a:solidFill>
                  <a:srgbClr val="002060"/>
                </a:solidFill>
                <a:latin typeface="Times New Roman" panose="02020603050405020304" pitchFamily="18" charset="0"/>
                <a:cs typeface="Times New Roman" panose="02020603050405020304" pitchFamily="18" charset="0"/>
              </a:rPr>
              <a:t>Agent: </a:t>
            </a:r>
            <a:r>
              <a:rPr lang="en-US" sz="1200" dirty="0">
                <a:solidFill>
                  <a:schemeClr val="bg1">
                    <a:lumMod val="50000"/>
                  </a:schemeClr>
                </a:solidFill>
                <a:latin typeface="Times New Roman" panose="02020603050405020304" pitchFamily="18" charset="0"/>
                <a:cs typeface="Times New Roman" panose="02020603050405020304" pitchFamily="18" charset="0"/>
              </a:rPr>
              <a:t>autonomous actor that observes and interacts with the environment. In the context of Unity, an environment is a scene containing one or more Agent objects, and, of course, the other entities that an agent interacts with. </a:t>
            </a:r>
          </a:p>
          <a:p>
            <a:pPr marL="171450" indent="-171450">
              <a:buFont typeface="Arial" panose="020B0604020202020204" pitchFamily="34" charset="0"/>
              <a:buChar char="•"/>
            </a:pPr>
            <a:r>
              <a:rPr lang="en-US" sz="1200" b="1" dirty="0">
                <a:solidFill>
                  <a:srgbClr val="002060"/>
                </a:solidFill>
                <a:latin typeface="Times New Roman" panose="02020603050405020304" pitchFamily="18" charset="0"/>
                <a:cs typeface="Times New Roman" panose="02020603050405020304" pitchFamily="18" charset="0"/>
              </a:rPr>
              <a:t>Observations: </a:t>
            </a:r>
            <a:r>
              <a:rPr lang="en-US" sz="1200" dirty="0">
                <a:solidFill>
                  <a:schemeClr val="bg1">
                    <a:lumMod val="50000"/>
                  </a:schemeClr>
                </a:solidFill>
                <a:latin typeface="Times New Roman" panose="02020603050405020304" pitchFamily="18" charset="0"/>
                <a:cs typeface="Times New Roman" panose="02020603050405020304" pitchFamily="18" charset="0"/>
              </a:rPr>
              <a:t>is a vector of floating point numbers which contain relevant information for the agent to make decisions. </a:t>
            </a:r>
          </a:p>
          <a:p>
            <a:pPr marL="171450" indent="-171450">
              <a:buFont typeface="Arial" panose="020B0604020202020204" pitchFamily="34" charset="0"/>
              <a:buChar char="•"/>
            </a:pPr>
            <a:r>
              <a:rPr lang="en-US" sz="1200" b="1" dirty="0">
                <a:solidFill>
                  <a:srgbClr val="002060"/>
                </a:solidFill>
                <a:latin typeface="Times New Roman" panose="02020603050405020304" pitchFamily="18" charset="0"/>
                <a:cs typeface="Times New Roman" panose="02020603050405020304" pitchFamily="18" charset="0"/>
              </a:rPr>
              <a:t>Actions: </a:t>
            </a:r>
            <a:r>
              <a:rPr lang="en-US" sz="1200" dirty="0">
                <a:solidFill>
                  <a:schemeClr val="bg1">
                    <a:lumMod val="50000"/>
                  </a:schemeClr>
                </a:solidFill>
                <a:latin typeface="Times New Roman" panose="02020603050405020304" pitchFamily="18" charset="0"/>
                <a:cs typeface="Times New Roman" panose="02020603050405020304" pitchFamily="18" charset="0"/>
              </a:rPr>
              <a:t>are the instructions given to the Agent based on the observations. These actions can be continuous or discrete.</a:t>
            </a:r>
          </a:p>
          <a:p>
            <a:pPr marL="171450" indent="-171450">
              <a:buFont typeface="Arial" panose="020B0604020202020204" pitchFamily="34" charset="0"/>
              <a:buChar char="•"/>
            </a:pPr>
            <a:r>
              <a:rPr lang="en-US" sz="1200" b="1" dirty="0">
                <a:solidFill>
                  <a:srgbClr val="002060"/>
                </a:solidFill>
                <a:latin typeface="Times New Roman" panose="02020603050405020304" pitchFamily="18" charset="0"/>
                <a:cs typeface="Times New Roman" panose="02020603050405020304" pitchFamily="18" charset="0"/>
              </a:rPr>
              <a:t>Rewards: </a:t>
            </a:r>
            <a:r>
              <a:rPr lang="en-US" sz="1200" dirty="0">
                <a:solidFill>
                  <a:schemeClr val="bg1">
                    <a:lumMod val="50000"/>
                  </a:schemeClr>
                </a:solidFill>
                <a:latin typeface="Times New Roman" panose="02020603050405020304" pitchFamily="18" charset="0"/>
                <a:cs typeface="Times New Roman" panose="02020603050405020304" pitchFamily="18" charset="0"/>
              </a:rPr>
              <a:t>for specific actions in order to reinforce the training. </a:t>
            </a: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6467135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5D8131-3157-4996-AD40-737E26A3DA6F}"/>
              </a:ext>
            </a:extLst>
          </p:cNvPr>
          <p:cNvSpPr>
            <a:spLocks noGrp="1"/>
          </p:cNvSpPr>
          <p:nvPr>
            <p:ph type="title"/>
          </p:nvPr>
        </p:nvSpPr>
        <p:spPr>
          <a:xfrm>
            <a:off x="839788" y="590871"/>
            <a:ext cx="3932237" cy="1600200"/>
          </a:xfrm>
        </p:spPr>
        <p:txBody>
          <a:bodyPr/>
          <a:lstStyle/>
          <a:p>
            <a:r>
              <a:rPr lang="en-GB" sz="2000" dirty="0">
                <a:solidFill>
                  <a:srgbClr val="002060"/>
                </a:solidFill>
                <a:latin typeface="HelveticaNeueLT Std UltLt" panose="020B0303020202020204" pitchFamily="34" charset="0"/>
              </a:rPr>
              <a:t>Training Set-up</a:t>
            </a:r>
          </a:p>
        </p:txBody>
      </p:sp>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839787" y="2267417"/>
            <a:ext cx="3932237" cy="306195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The most common algorithms used within the ML Agents toolkit are PPO and SAC.</a:t>
            </a:r>
          </a:p>
          <a:p>
            <a:r>
              <a:rPr lang="en-GB" sz="1200" dirty="0">
                <a:solidFill>
                  <a:schemeClr val="bg1">
                    <a:lumMod val="50000"/>
                  </a:schemeClr>
                </a:solidFill>
                <a:latin typeface="Times New Roman" panose="02020603050405020304" pitchFamily="18" charset="0"/>
                <a:cs typeface="Times New Roman" panose="02020603050405020304" pitchFamily="18" charset="0"/>
              </a:rPr>
              <a:t>Our model (for both, the simple A to B model and the maze) will be trained using the </a:t>
            </a:r>
            <a:r>
              <a:rPr lang="en-GB" sz="1200" b="1" dirty="0">
                <a:solidFill>
                  <a:srgbClr val="002060"/>
                </a:solidFill>
                <a:latin typeface="Times New Roman" panose="02020603050405020304" pitchFamily="18" charset="0"/>
                <a:cs typeface="Times New Roman" panose="02020603050405020304" pitchFamily="18" charset="0"/>
              </a:rPr>
              <a:t>Proximal Policy Optimization</a:t>
            </a:r>
            <a:r>
              <a:rPr lang="en-GB" sz="1200" dirty="0">
                <a:solidFill>
                  <a:schemeClr val="bg1">
                    <a:lumMod val="50000"/>
                  </a:schemeClr>
                </a:solidFill>
                <a:latin typeface="Times New Roman" panose="02020603050405020304" pitchFamily="18" charset="0"/>
                <a:cs typeface="Times New Roman" panose="02020603050405020304" pitchFamily="18" charset="0"/>
              </a:rPr>
              <a:t> (PPO) algorithm of Reinforcement Learning. It collects a batch of experiences from the environment and updates the decision making policy. In other words, it collects the dataset from the interactions with the environment and changes the way of interacting with it on the next iteration. The algorithm is created so that the policy updates are not too drastic, so it goes slowly updating and improving the actions, without suddenly take a senseless action. </a:t>
            </a:r>
          </a:p>
          <a:p>
            <a:r>
              <a:rPr lang="en-GB" sz="1200" dirty="0">
                <a:solidFill>
                  <a:schemeClr val="bg1">
                    <a:lumMod val="50000"/>
                  </a:schemeClr>
                </a:solidFill>
                <a:latin typeface="Times New Roman" panose="02020603050405020304" pitchFamily="18" charset="0"/>
                <a:cs typeface="Times New Roman" panose="02020603050405020304" pitchFamily="18" charset="0"/>
              </a:rPr>
              <a:t>In order to run the training, we need all of the settings mentioned above (environment, agent, actions and rewards) and the training configuration file. The different settings available can be found in </a:t>
            </a:r>
            <a:r>
              <a:rPr lang="en-GB" sz="1200" dirty="0">
                <a:solidFill>
                  <a:schemeClr val="bg1">
                    <a:lumMod val="50000"/>
                  </a:schemeClr>
                </a:solidFill>
                <a:latin typeface="Times New Roman" panose="02020603050405020304" pitchFamily="18" charset="0"/>
                <a:cs typeface="Times New Roman" panose="02020603050405020304" pitchFamily="18" charset="0"/>
                <a:hlinkClick r:id="rId2"/>
              </a:rPr>
              <a:t>here</a:t>
            </a:r>
            <a:r>
              <a:rPr lang="en-GB" sz="1200" dirty="0">
                <a:solidFill>
                  <a:schemeClr val="bg1">
                    <a:lumMod val="50000"/>
                  </a:schemeClr>
                </a:solidFill>
                <a:latin typeface="Times New Roman" panose="02020603050405020304" pitchFamily="18" charset="0"/>
                <a:cs typeface="Times New Roman" panose="02020603050405020304" pitchFamily="18" charset="0"/>
              </a:rPr>
              <a:t>. The configuration file I used in this project is shown on the image on the right. </a:t>
            </a:r>
          </a:p>
        </p:txBody>
      </p:sp>
      <p:sp>
        <p:nvSpPr>
          <p:cNvPr id="15" name="Content Placeholder 2">
            <a:extLst>
              <a:ext uri="{FF2B5EF4-FFF2-40B4-BE49-F238E27FC236}">
                <a16:creationId xmlns:a16="http://schemas.microsoft.com/office/drawing/2014/main" id="{AC663BF1-FCD8-4C26-9BD7-308142E4725C}"/>
              </a:ext>
            </a:extLst>
          </p:cNvPr>
          <p:cNvSpPr txBox="1">
            <a:spLocks/>
          </p:cNvSpPr>
          <p:nvPr/>
        </p:nvSpPr>
        <p:spPr>
          <a:xfrm>
            <a:off x="5183188" y="987425"/>
            <a:ext cx="6172200" cy="48736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endParaRPr lang="en-GB" dirty="0"/>
          </a:p>
        </p:txBody>
      </p:sp>
      <p:pic>
        <p:nvPicPr>
          <p:cNvPr id="16" name="Picture 15">
            <a:extLst>
              <a:ext uri="{FF2B5EF4-FFF2-40B4-BE49-F238E27FC236}">
                <a16:creationId xmlns:a16="http://schemas.microsoft.com/office/drawing/2014/main" id="{4074AD53-F557-4793-B280-846D8DE62782}"/>
              </a:ext>
            </a:extLst>
          </p:cNvPr>
          <p:cNvPicPr>
            <a:picLocks noChangeAspect="1"/>
          </p:cNvPicPr>
          <p:nvPr/>
        </p:nvPicPr>
        <p:blipFill>
          <a:blip r:embed="rId3"/>
          <a:stretch>
            <a:fillRect/>
          </a:stretch>
        </p:blipFill>
        <p:spPr>
          <a:xfrm>
            <a:off x="5569842" y="2078456"/>
            <a:ext cx="6055723" cy="3433965"/>
          </a:xfrm>
          <a:prstGeom prst="rect">
            <a:avLst/>
          </a:prstGeom>
        </p:spPr>
      </p:pic>
      <p:sp>
        <p:nvSpPr>
          <p:cNvPr id="17" name="TextBox 16">
            <a:extLst>
              <a:ext uri="{FF2B5EF4-FFF2-40B4-BE49-F238E27FC236}">
                <a16:creationId xmlns:a16="http://schemas.microsoft.com/office/drawing/2014/main" id="{61D21282-4EC2-4F34-B982-E97FFBB70832}"/>
              </a:ext>
            </a:extLst>
          </p:cNvPr>
          <p:cNvSpPr txBox="1"/>
          <p:nvPr/>
        </p:nvSpPr>
        <p:spPr>
          <a:xfrm>
            <a:off x="5476808" y="5489868"/>
            <a:ext cx="4761470"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Training configuration file for the project PPO trainer.</a:t>
            </a:r>
          </a:p>
        </p:txBody>
      </p:sp>
    </p:spTree>
    <p:extLst>
      <p:ext uri="{BB962C8B-B14F-4D97-AF65-F5344CB8AC3E}">
        <p14:creationId xmlns:p14="http://schemas.microsoft.com/office/powerpoint/2010/main" val="206016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839787" y="1780857"/>
            <a:ext cx="3932237" cy="306195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b="1" dirty="0">
                <a:solidFill>
                  <a:srgbClr val="002060"/>
                </a:solidFill>
                <a:latin typeface="Times New Roman" panose="02020603050405020304" pitchFamily="18" charset="0"/>
                <a:cs typeface="Times New Roman" panose="02020603050405020304" pitchFamily="18" charset="0"/>
              </a:rPr>
              <a:t>Environment: </a:t>
            </a:r>
            <a:r>
              <a:rPr lang="en-GB" sz="1200" dirty="0">
                <a:solidFill>
                  <a:schemeClr val="bg1">
                    <a:lumMod val="50000"/>
                  </a:schemeClr>
                </a:solidFill>
                <a:latin typeface="Times New Roman" panose="02020603050405020304" pitchFamily="18" charset="0"/>
                <a:cs typeface="Times New Roman" panose="02020603050405020304" pitchFamily="18" charset="0"/>
              </a:rPr>
              <a:t>for the simplified version of the problem, our environment will only consist of a ground plane, a target object and the agent.</a:t>
            </a:r>
          </a:p>
          <a:p>
            <a:r>
              <a:rPr lang="en-GB" sz="1200" b="1" dirty="0">
                <a:solidFill>
                  <a:srgbClr val="002060"/>
                </a:solidFill>
                <a:latin typeface="Times New Roman" panose="02020603050405020304" pitchFamily="18" charset="0"/>
                <a:cs typeface="Times New Roman" panose="02020603050405020304" pitchFamily="18" charset="0"/>
              </a:rPr>
              <a:t>Agent: </a:t>
            </a:r>
            <a:r>
              <a:rPr lang="en-US" sz="1200" dirty="0">
                <a:solidFill>
                  <a:schemeClr val="bg1">
                    <a:lumMod val="50000"/>
                  </a:schemeClr>
                </a:solidFill>
                <a:latin typeface="Times New Roman" panose="02020603050405020304" pitchFamily="18" charset="0"/>
                <a:cs typeface="Times New Roman" panose="02020603050405020304" pitchFamily="18" charset="0"/>
              </a:rPr>
              <a:t>a capsule collider.</a:t>
            </a:r>
          </a:p>
          <a:p>
            <a:r>
              <a:rPr lang="en-US" sz="1200" b="1" dirty="0">
                <a:solidFill>
                  <a:srgbClr val="002060"/>
                </a:solidFill>
                <a:latin typeface="Times New Roman" panose="02020603050405020304" pitchFamily="18" charset="0"/>
                <a:cs typeface="Times New Roman" panose="02020603050405020304" pitchFamily="18" charset="0"/>
              </a:rPr>
              <a:t>Observations: </a:t>
            </a:r>
            <a:r>
              <a:rPr lang="en-US" sz="1200" dirty="0">
                <a:solidFill>
                  <a:schemeClr val="bg1">
                    <a:lumMod val="50000"/>
                  </a:schemeClr>
                </a:solidFill>
                <a:latin typeface="Times New Roman" panose="02020603050405020304" pitchFamily="18" charset="0"/>
                <a:cs typeface="Times New Roman" panose="02020603050405020304" pitchFamily="18" charset="0"/>
              </a:rPr>
              <a:t>they are specified in the “</a:t>
            </a:r>
            <a:r>
              <a:rPr lang="en-US" sz="1200" dirty="0" err="1">
                <a:solidFill>
                  <a:schemeClr val="bg1">
                    <a:lumMod val="50000"/>
                  </a:schemeClr>
                </a:solidFill>
                <a:latin typeface="Times New Roman" panose="02020603050405020304" pitchFamily="18" charset="0"/>
                <a:cs typeface="Times New Roman" panose="02020603050405020304" pitchFamily="18" charset="0"/>
              </a:rPr>
              <a:t>CollectObservations</a:t>
            </a:r>
            <a:r>
              <a:rPr lang="en-US" sz="1200" dirty="0">
                <a:solidFill>
                  <a:schemeClr val="bg1">
                    <a:lumMod val="50000"/>
                  </a:schemeClr>
                </a:solidFill>
                <a:latin typeface="Times New Roman" panose="02020603050405020304" pitchFamily="18" charset="0"/>
                <a:cs typeface="Times New Roman" panose="02020603050405020304" pitchFamily="18" charset="0"/>
              </a:rPr>
              <a:t>” method that is later attached to the agent. This will be the data to take actions from. In this case we want to observe the current position of the Agent, the target position and the velocity of the agent.</a:t>
            </a:r>
          </a:p>
          <a:p>
            <a:r>
              <a:rPr lang="en-US" sz="1200" b="1" dirty="0">
                <a:solidFill>
                  <a:srgbClr val="002060"/>
                </a:solidFill>
                <a:latin typeface="Times New Roman" panose="02020603050405020304" pitchFamily="18" charset="0"/>
                <a:cs typeface="Times New Roman" panose="02020603050405020304" pitchFamily="18" charset="0"/>
              </a:rPr>
              <a:t>Actions: </a:t>
            </a:r>
            <a:r>
              <a:rPr lang="en-US" sz="1200" dirty="0">
                <a:solidFill>
                  <a:schemeClr val="bg1">
                    <a:lumMod val="50000"/>
                  </a:schemeClr>
                </a:solidFill>
                <a:latin typeface="Times New Roman" panose="02020603050405020304" pitchFamily="18" charset="0"/>
                <a:cs typeface="Times New Roman" panose="02020603050405020304" pitchFamily="18" charset="0"/>
              </a:rPr>
              <a:t>in this case the actions of the Agent will be to move on the x and y axis. These are specified in the “</a:t>
            </a:r>
            <a:r>
              <a:rPr lang="en-US" sz="1200" dirty="0" err="1">
                <a:solidFill>
                  <a:schemeClr val="bg1">
                    <a:lumMod val="50000"/>
                  </a:schemeClr>
                </a:solidFill>
                <a:latin typeface="Times New Roman" panose="02020603050405020304" pitchFamily="18" charset="0"/>
                <a:cs typeface="Times New Roman" panose="02020603050405020304" pitchFamily="18" charset="0"/>
              </a:rPr>
              <a:t>OnActionreceived</a:t>
            </a:r>
            <a:r>
              <a:rPr lang="en-US" sz="1200" dirty="0">
                <a:solidFill>
                  <a:schemeClr val="bg1">
                    <a:lumMod val="50000"/>
                  </a:schemeClr>
                </a:solidFill>
                <a:latin typeface="Times New Roman" panose="02020603050405020304" pitchFamily="18" charset="0"/>
                <a:cs typeface="Times New Roman" panose="02020603050405020304" pitchFamily="18" charset="0"/>
              </a:rPr>
              <a:t>” method.</a:t>
            </a:r>
          </a:p>
          <a:p>
            <a:r>
              <a:rPr lang="en-US" sz="1200" b="1" dirty="0">
                <a:solidFill>
                  <a:srgbClr val="002060"/>
                </a:solidFill>
                <a:latin typeface="Times New Roman" panose="02020603050405020304" pitchFamily="18" charset="0"/>
                <a:cs typeface="Times New Roman" panose="02020603050405020304" pitchFamily="18" charset="0"/>
              </a:rPr>
              <a:t>Rewards: </a:t>
            </a:r>
            <a:r>
              <a:rPr lang="en-US" sz="1200" dirty="0">
                <a:solidFill>
                  <a:schemeClr val="bg1">
                    <a:lumMod val="50000"/>
                  </a:schemeClr>
                </a:solidFill>
                <a:latin typeface="Times New Roman" panose="02020603050405020304" pitchFamily="18" charset="0"/>
                <a:cs typeface="Times New Roman" panose="02020603050405020304" pitchFamily="18" charset="0"/>
              </a:rPr>
              <a:t>we need </a:t>
            </a:r>
            <a:r>
              <a:rPr lang="en-US" sz="1200" dirty="0" err="1">
                <a:solidFill>
                  <a:schemeClr val="bg1">
                    <a:lumMod val="50000"/>
                  </a:schemeClr>
                </a:solidFill>
                <a:latin typeface="Times New Roman" panose="02020603050405020304" pitchFamily="18" charset="0"/>
                <a:cs typeface="Times New Roman" panose="02020603050405020304" pitchFamily="18" charset="0"/>
              </a:rPr>
              <a:t>ot</a:t>
            </a:r>
            <a:r>
              <a:rPr lang="en-US" sz="1200" dirty="0">
                <a:solidFill>
                  <a:schemeClr val="bg1">
                    <a:lumMod val="50000"/>
                  </a:schemeClr>
                </a:solidFill>
                <a:latin typeface="Times New Roman" panose="02020603050405020304" pitchFamily="18" charset="0"/>
                <a:cs typeface="Times New Roman" panose="02020603050405020304" pitchFamily="18" charset="0"/>
              </a:rPr>
              <a:t> reward the agent for it to improve its performance and take the “correct” actions. We don’t only want it to move randomly across the ground plane, we need it to move towards the target and don’t fall off the ground. Therefore we will reward positively </a:t>
            </a:r>
            <a:r>
              <a:rPr lang="en-US" sz="1200" dirty="0" err="1">
                <a:solidFill>
                  <a:schemeClr val="bg1">
                    <a:lumMod val="50000"/>
                  </a:schemeClr>
                </a:solidFill>
                <a:latin typeface="Times New Roman" panose="02020603050405020304" pitchFamily="18" charset="0"/>
                <a:cs typeface="Times New Roman" panose="02020603050405020304" pitchFamily="18" charset="0"/>
              </a:rPr>
              <a:t>theAgent</a:t>
            </a:r>
            <a:r>
              <a:rPr lang="en-US" sz="1200" dirty="0">
                <a:solidFill>
                  <a:schemeClr val="bg1">
                    <a:lumMod val="50000"/>
                  </a:schemeClr>
                </a:solidFill>
                <a:latin typeface="Times New Roman" panose="02020603050405020304" pitchFamily="18" charset="0"/>
                <a:cs typeface="Times New Roman" panose="02020603050405020304" pitchFamily="18" charset="0"/>
              </a:rPr>
              <a:t>-target collision and negatively the fall off the platform (agent </a:t>
            </a:r>
            <a:r>
              <a:rPr lang="en-US" sz="1200" dirty="0" err="1">
                <a:solidFill>
                  <a:schemeClr val="bg1">
                    <a:lumMod val="50000"/>
                  </a:schemeClr>
                </a:solidFill>
                <a:latin typeface="Times New Roman" panose="02020603050405020304" pitchFamily="18" charset="0"/>
                <a:cs typeface="Times New Roman" panose="02020603050405020304" pitchFamily="18" charset="0"/>
              </a:rPr>
              <a:t>position.z</a:t>
            </a:r>
            <a:r>
              <a:rPr lang="en-US" sz="1200" dirty="0">
                <a:solidFill>
                  <a:schemeClr val="bg1">
                    <a:lumMod val="50000"/>
                  </a:schemeClr>
                </a:solidFill>
                <a:latin typeface="Times New Roman" panose="02020603050405020304" pitchFamily="18" charset="0"/>
                <a:cs typeface="Times New Roman" panose="02020603050405020304" pitchFamily="18" charset="0"/>
              </a:rPr>
              <a:t> &lt; 0).</a:t>
            </a:r>
          </a:p>
          <a:p>
            <a:r>
              <a:rPr lang="en-US" sz="1000" dirty="0">
                <a:solidFill>
                  <a:schemeClr val="bg1">
                    <a:lumMod val="50000"/>
                  </a:schemeClr>
                </a:solidFill>
                <a:latin typeface="Times New Roman" panose="02020603050405020304" pitchFamily="18" charset="0"/>
                <a:cs typeface="Times New Roman" panose="02020603050405020304" pitchFamily="18" charset="0"/>
              </a:rPr>
              <a:t>Note: Observations, actions and rewards are specified on a C# script attached to the agent. It can be found in my GitHub </a:t>
            </a:r>
            <a:r>
              <a:rPr lang="en-US" sz="1000" dirty="0">
                <a:solidFill>
                  <a:schemeClr val="bg1">
                    <a:lumMod val="50000"/>
                  </a:schemeClr>
                </a:solidFill>
                <a:latin typeface="Times New Roman" panose="02020603050405020304" pitchFamily="18" charset="0"/>
                <a:cs typeface="Times New Roman" panose="02020603050405020304" pitchFamily="18" charset="0"/>
                <a:hlinkClick r:id="rId2"/>
              </a:rPr>
              <a:t>here</a:t>
            </a:r>
            <a:r>
              <a:rPr lang="en-US" sz="1000" dirty="0">
                <a:solidFill>
                  <a:schemeClr val="bg1">
                    <a:lumMod val="50000"/>
                  </a:schemeClr>
                </a:solidFill>
                <a:latin typeface="Times New Roman" panose="02020603050405020304" pitchFamily="18" charset="0"/>
                <a:cs typeface="Times New Roman" panose="02020603050405020304" pitchFamily="18" charset="0"/>
              </a:rPr>
              <a:t>.</a:t>
            </a:r>
            <a:endParaRPr lang="en-GB" sz="1000" dirty="0">
              <a:solidFill>
                <a:schemeClr val="bg1">
                  <a:lumMod val="50000"/>
                </a:schemeClr>
              </a:solidFill>
              <a:latin typeface="Times New Roman" panose="02020603050405020304" pitchFamily="18" charset="0"/>
              <a:cs typeface="Times New Roman" panose="02020603050405020304" pitchFamily="18" charset="0"/>
            </a:endParaRPr>
          </a:p>
        </p:txBody>
      </p:sp>
      <p:grpSp>
        <p:nvGrpSpPr>
          <p:cNvPr id="14" name="Group 13">
            <a:extLst>
              <a:ext uri="{FF2B5EF4-FFF2-40B4-BE49-F238E27FC236}">
                <a16:creationId xmlns:a16="http://schemas.microsoft.com/office/drawing/2014/main" id="{885910F5-C0A5-4860-9FD8-9707C148F3D7}"/>
              </a:ext>
            </a:extLst>
          </p:cNvPr>
          <p:cNvGrpSpPr/>
          <p:nvPr/>
        </p:nvGrpSpPr>
        <p:grpSpPr>
          <a:xfrm>
            <a:off x="6096000" y="1787610"/>
            <a:ext cx="5156149" cy="4073437"/>
            <a:chOff x="948243" y="2909465"/>
            <a:chExt cx="3736107" cy="2951583"/>
          </a:xfrm>
        </p:grpSpPr>
        <p:pic>
          <p:nvPicPr>
            <p:cNvPr id="3" name="Picture 2">
              <a:extLst>
                <a:ext uri="{FF2B5EF4-FFF2-40B4-BE49-F238E27FC236}">
                  <a16:creationId xmlns:a16="http://schemas.microsoft.com/office/drawing/2014/main" id="{C0046840-936A-48B1-981B-B0A257FE6D96}"/>
                </a:ext>
              </a:extLst>
            </p:cNvPr>
            <p:cNvPicPr>
              <a:picLocks noChangeAspect="1"/>
            </p:cNvPicPr>
            <p:nvPr/>
          </p:nvPicPr>
          <p:blipFill rotWithShape="1">
            <a:blip r:embed="rId3"/>
            <a:srcRect t="5717"/>
            <a:stretch/>
          </p:blipFill>
          <p:spPr>
            <a:xfrm>
              <a:off x="948243" y="2909465"/>
              <a:ext cx="3736107" cy="2951583"/>
            </a:xfrm>
            <a:prstGeom prst="rect">
              <a:avLst/>
            </a:prstGeom>
          </p:spPr>
        </p:pic>
        <p:cxnSp>
          <p:nvCxnSpPr>
            <p:cNvPr id="6" name="Straight Connector 5">
              <a:extLst>
                <a:ext uri="{FF2B5EF4-FFF2-40B4-BE49-F238E27FC236}">
                  <a16:creationId xmlns:a16="http://schemas.microsoft.com/office/drawing/2014/main" id="{E4C3A58F-27FC-4D38-8E66-A86EB94AA7F4}"/>
                </a:ext>
              </a:extLst>
            </p:cNvPr>
            <p:cNvCxnSpPr/>
            <p:nvPr/>
          </p:nvCxnSpPr>
          <p:spPr>
            <a:xfrm flipV="1">
              <a:off x="4075889" y="3317132"/>
              <a:ext cx="0" cy="10311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F366A2-9ABE-4998-B8BF-3C714227C6CC}"/>
                </a:ext>
              </a:extLst>
            </p:cNvPr>
            <p:cNvCxnSpPr>
              <a:cxnSpLocks/>
            </p:cNvCxnSpPr>
            <p:nvPr/>
          </p:nvCxnSpPr>
          <p:spPr>
            <a:xfrm flipV="1">
              <a:off x="2152354" y="3004707"/>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602A01-542C-4333-91BD-99DE0577E91F}"/>
                </a:ext>
              </a:extLst>
            </p:cNvPr>
            <p:cNvCxnSpPr>
              <a:cxnSpLocks/>
            </p:cNvCxnSpPr>
            <p:nvPr/>
          </p:nvCxnSpPr>
          <p:spPr>
            <a:xfrm flipV="1">
              <a:off x="3103825" y="4755248"/>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583796D-C4EA-4871-A201-F16BAB767BCE}"/>
                </a:ext>
              </a:extLst>
            </p:cNvPr>
            <p:cNvSpPr txBox="1"/>
            <p:nvPr/>
          </p:nvSpPr>
          <p:spPr>
            <a:xfrm>
              <a:off x="4042937" y="3256748"/>
              <a:ext cx="484428"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Agent</a:t>
              </a:r>
            </a:p>
          </p:txBody>
        </p:sp>
        <p:sp>
          <p:nvSpPr>
            <p:cNvPr id="12" name="TextBox 11">
              <a:extLst>
                <a:ext uri="{FF2B5EF4-FFF2-40B4-BE49-F238E27FC236}">
                  <a16:creationId xmlns:a16="http://schemas.microsoft.com/office/drawing/2014/main" id="{99068ACC-34BC-418D-B57A-18E75DA083AB}"/>
                </a:ext>
              </a:extLst>
            </p:cNvPr>
            <p:cNvSpPr txBox="1"/>
            <p:nvPr/>
          </p:nvSpPr>
          <p:spPr>
            <a:xfrm>
              <a:off x="2107050" y="2955589"/>
              <a:ext cx="505267"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Target</a:t>
              </a:r>
            </a:p>
          </p:txBody>
        </p:sp>
        <p:sp>
          <p:nvSpPr>
            <p:cNvPr id="13" name="TextBox 12">
              <a:extLst>
                <a:ext uri="{FF2B5EF4-FFF2-40B4-BE49-F238E27FC236}">
                  <a16:creationId xmlns:a16="http://schemas.microsoft.com/office/drawing/2014/main" id="{268B4A67-27D6-4CA4-8F44-4876BA8D70CF}"/>
                </a:ext>
              </a:extLst>
            </p:cNvPr>
            <p:cNvSpPr txBox="1"/>
            <p:nvPr/>
          </p:nvSpPr>
          <p:spPr>
            <a:xfrm>
              <a:off x="3077183" y="5438412"/>
              <a:ext cx="575799"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Ground</a:t>
              </a:r>
            </a:p>
          </p:txBody>
        </p:sp>
      </p:grpSp>
      <p:sp>
        <p:nvSpPr>
          <p:cNvPr id="15" name="Content Placeholder 2">
            <a:extLst>
              <a:ext uri="{FF2B5EF4-FFF2-40B4-BE49-F238E27FC236}">
                <a16:creationId xmlns:a16="http://schemas.microsoft.com/office/drawing/2014/main" id="{AC663BF1-FCD8-4C26-9BD7-308142E4725C}"/>
              </a:ext>
            </a:extLst>
          </p:cNvPr>
          <p:cNvSpPr txBox="1">
            <a:spLocks/>
          </p:cNvSpPr>
          <p:nvPr/>
        </p:nvSpPr>
        <p:spPr>
          <a:xfrm>
            <a:off x="5183188" y="987425"/>
            <a:ext cx="6172200" cy="48736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endParaRPr lang="en-GB" dirty="0"/>
          </a:p>
        </p:txBody>
      </p:sp>
      <p:sp>
        <p:nvSpPr>
          <p:cNvPr id="18" name="Title 1">
            <a:extLst>
              <a:ext uri="{FF2B5EF4-FFF2-40B4-BE49-F238E27FC236}">
                <a16:creationId xmlns:a16="http://schemas.microsoft.com/office/drawing/2014/main" id="{B268DB72-CCEE-43C8-A20D-F0B46B628A49}"/>
              </a:ext>
            </a:extLst>
          </p:cNvPr>
          <p:cNvSpPr>
            <a:spLocks noGrp="1"/>
          </p:cNvSpPr>
          <p:nvPr>
            <p:ph type="title"/>
          </p:nvPr>
        </p:nvSpPr>
        <p:spPr>
          <a:xfrm>
            <a:off x="839788" y="127109"/>
            <a:ext cx="3932237" cy="1600200"/>
          </a:xfrm>
        </p:spPr>
        <p:txBody>
          <a:bodyPr/>
          <a:lstStyle/>
          <a:p>
            <a:r>
              <a:rPr lang="en-GB" sz="2000" dirty="0">
                <a:solidFill>
                  <a:srgbClr val="002060"/>
                </a:solidFill>
                <a:latin typeface="HelveticaNeueLT Std UltLt" panose="020B0303020202020204" pitchFamily="34" charset="0"/>
              </a:rPr>
              <a:t>Simplified problem: A to B. </a:t>
            </a:r>
            <a:br>
              <a:rPr lang="en-GB" sz="2000" dirty="0">
                <a:solidFill>
                  <a:srgbClr val="002060"/>
                </a:solidFill>
                <a:latin typeface="HelveticaNeueLT Std UltLt" panose="020B0303020202020204" pitchFamily="34" charset="0"/>
              </a:rPr>
            </a:br>
            <a:r>
              <a:rPr lang="en-GB" sz="2000" dirty="0">
                <a:solidFill>
                  <a:srgbClr val="002060"/>
                </a:solidFill>
                <a:latin typeface="HelveticaNeueLT Std UltLt" panose="020B0303020202020204" pitchFamily="34" charset="0"/>
              </a:rPr>
              <a:t>Scene Set-up</a:t>
            </a:r>
          </a:p>
        </p:txBody>
      </p:sp>
      <p:sp>
        <p:nvSpPr>
          <p:cNvPr id="19" name="TextBox 18">
            <a:extLst>
              <a:ext uri="{FF2B5EF4-FFF2-40B4-BE49-F238E27FC236}">
                <a16:creationId xmlns:a16="http://schemas.microsoft.com/office/drawing/2014/main" id="{87287588-B530-404C-82CC-B34D8A66B97A}"/>
              </a:ext>
            </a:extLst>
          </p:cNvPr>
          <p:cNvSpPr txBox="1"/>
          <p:nvPr/>
        </p:nvSpPr>
        <p:spPr>
          <a:xfrm>
            <a:off x="5992374" y="5863738"/>
            <a:ext cx="4761470"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Environment (training ground) for the A to B model</a:t>
            </a:r>
          </a:p>
        </p:txBody>
      </p:sp>
    </p:spTree>
    <p:extLst>
      <p:ext uri="{BB962C8B-B14F-4D97-AF65-F5344CB8AC3E}">
        <p14:creationId xmlns:p14="http://schemas.microsoft.com/office/powerpoint/2010/main" val="4111283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8" name="Title 1">
            <a:extLst>
              <a:ext uri="{FF2B5EF4-FFF2-40B4-BE49-F238E27FC236}">
                <a16:creationId xmlns:a16="http://schemas.microsoft.com/office/drawing/2014/main" id="{B268DB72-CCEE-43C8-A20D-F0B46B628A49}"/>
              </a:ext>
            </a:extLst>
          </p:cNvPr>
          <p:cNvSpPr>
            <a:spLocks noGrp="1"/>
          </p:cNvSpPr>
          <p:nvPr>
            <p:ph type="title"/>
          </p:nvPr>
        </p:nvSpPr>
        <p:spPr>
          <a:xfrm>
            <a:off x="839788" y="127109"/>
            <a:ext cx="3932237" cy="1600200"/>
          </a:xfrm>
        </p:spPr>
        <p:txBody>
          <a:bodyPr/>
          <a:lstStyle/>
          <a:p>
            <a:r>
              <a:rPr lang="en-GB" sz="2000" dirty="0">
                <a:solidFill>
                  <a:srgbClr val="002060"/>
                </a:solidFill>
                <a:latin typeface="HelveticaNeueLT Std UltLt" panose="020B0303020202020204" pitchFamily="34" charset="0"/>
              </a:rPr>
              <a:t>Simplified problem: A to B. </a:t>
            </a:r>
            <a:br>
              <a:rPr lang="en-GB" sz="2000" dirty="0">
                <a:solidFill>
                  <a:srgbClr val="002060"/>
                </a:solidFill>
                <a:latin typeface="HelveticaNeueLT Std UltLt" panose="020B0303020202020204" pitchFamily="34" charset="0"/>
              </a:rPr>
            </a:br>
            <a:r>
              <a:rPr lang="en-GB" sz="2000" dirty="0">
                <a:solidFill>
                  <a:srgbClr val="002060"/>
                </a:solidFill>
                <a:latin typeface="HelveticaNeueLT Std UltLt" panose="020B0303020202020204" pitchFamily="34" charset="0"/>
              </a:rPr>
              <a:t>Training evolution</a:t>
            </a:r>
          </a:p>
        </p:txBody>
      </p:sp>
      <p:pic>
        <p:nvPicPr>
          <p:cNvPr id="2" name="Collecting-1">
            <a:hlinkClick r:id="" action="ppaction://media"/>
            <a:extLst>
              <a:ext uri="{FF2B5EF4-FFF2-40B4-BE49-F238E27FC236}">
                <a16:creationId xmlns:a16="http://schemas.microsoft.com/office/drawing/2014/main" id="{591B1C89-2332-443F-A7FC-2436E4469106}"/>
              </a:ext>
            </a:extLst>
          </p:cNvPr>
          <p:cNvPicPr>
            <a:picLocks noChangeAspect="1"/>
          </p:cNvPicPr>
          <p:nvPr>
            <a:videoFile r:link="rId1"/>
            <p:extLst>
              <p:ext uri="{DAA4B4D4-6D71-4841-9C94-3DE7FCFB9230}">
                <p14:media xmlns:p14="http://schemas.microsoft.com/office/powerpoint/2010/main" r:embed="rId2">
                  <p14:trim st="646"/>
                </p14:media>
              </p:ext>
            </p:extLst>
          </p:nvPr>
        </p:nvPicPr>
        <p:blipFill>
          <a:blip r:embed="rId5"/>
          <a:stretch>
            <a:fillRect/>
          </a:stretch>
        </p:blipFill>
        <p:spPr>
          <a:xfrm>
            <a:off x="970402" y="2438234"/>
            <a:ext cx="4867631" cy="2892059"/>
          </a:xfrm>
          <a:prstGeom prst="rect">
            <a:avLst/>
          </a:prstGeom>
        </p:spPr>
      </p:pic>
      <p:pic>
        <p:nvPicPr>
          <p:cNvPr id="5" name="Collecting02-2">
            <a:hlinkClick r:id="" action="ppaction://media"/>
            <a:extLst>
              <a:ext uri="{FF2B5EF4-FFF2-40B4-BE49-F238E27FC236}">
                <a16:creationId xmlns:a16="http://schemas.microsoft.com/office/drawing/2014/main" id="{2C982680-3C10-40CA-96B7-708B009B7D3C}"/>
              </a:ext>
            </a:extLst>
          </p:cNvPr>
          <p:cNvPicPr>
            <a:picLocks noChangeAspect="1"/>
          </p:cNvPicPr>
          <p:nvPr>
            <a:videoFile r:link="rId1"/>
            <p:extLst>
              <p:ext uri="{DAA4B4D4-6D71-4841-9C94-3DE7FCFB9230}">
                <p14:media xmlns:p14="http://schemas.microsoft.com/office/powerpoint/2010/main" r:embed="rId3">
                  <p14:trim st="749"/>
                </p14:media>
              </p:ext>
            </p:extLst>
          </p:nvPr>
        </p:nvPicPr>
        <p:blipFill>
          <a:blip r:embed="rId6"/>
          <a:stretch>
            <a:fillRect/>
          </a:stretch>
        </p:blipFill>
        <p:spPr>
          <a:xfrm>
            <a:off x="6353968" y="2438643"/>
            <a:ext cx="4867629" cy="2892059"/>
          </a:xfrm>
          <a:prstGeom prst="rect">
            <a:avLst/>
          </a:prstGeom>
        </p:spPr>
      </p:pic>
      <p:sp>
        <p:nvSpPr>
          <p:cNvPr id="20" name="TextBox 19">
            <a:extLst>
              <a:ext uri="{FF2B5EF4-FFF2-40B4-BE49-F238E27FC236}">
                <a16:creationId xmlns:a16="http://schemas.microsoft.com/office/drawing/2014/main" id="{D07FE64F-2E10-4FEB-BAC2-C321F93EEDB0}"/>
              </a:ext>
            </a:extLst>
          </p:cNvPr>
          <p:cNvSpPr txBox="1"/>
          <p:nvPr/>
        </p:nvSpPr>
        <p:spPr>
          <a:xfrm>
            <a:off x="897271" y="5396535"/>
            <a:ext cx="4761470"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Video 1: Training ongoing at step 16254 (beginning of the training).</a:t>
            </a:r>
          </a:p>
        </p:txBody>
      </p:sp>
      <p:sp>
        <p:nvSpPr>
          <p:cNvPr id="21" name="TextBox 20">
            <a:extLst>
              <a:ext uri="{FF2B5EF4-FFF2-40B4-BE49-F238E27FC236}">
                <a16:creationId xmlns:a16="http://schemas.microsoft.com/office/drawing/2014/main" id="{72CB3015-6FAB-4619-A7A0-2D26673C9FF7}"/>
              </a:ext>
            </a:extLst>
          </p:cNvPr>
          <p:cNvSpPr txBox="1"/>
          <p:nvPr/>
        </p:nvSpPr>
        <p:spPr>
          <a:xfrm>
            <a:off x="6353968" y="5396535"/>
            <a:ext cx="4761470" cy="400110"/>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Video 2: Training ongoing at step 800000 (Agent </a:t>
            </a:r>
            <a:r>
              <a:rPr lang="en-GB" sz="1000" dirty="0" err="1">
                <a:solidFill>
                  <a:schemeClr val="bg1">
                    <a:lumMod val="50000"/>
                  </a:schemeClr>
                </a:solidFill>
                <a:latin typeface="Times New Roman" panose="02020603050405020304" pitchFamily="18" charset="0"/>
                <a:cs typeface="Times New Roman" panose="02020603050405020304" pitchFamily="18" charset="0"/>
              </a:rPr>
              <a:t>plateaud</a:t>
            </a:r>
            <a:r>
              <a:rPr lang="en-GB" sz="1000" dirty="0">
                <a:solidFill>
                  <a:schemeClr val="bg1">
                    <a:lumMod val="50000"/>
                  </a:schemeClr>
                </a:solidFill>
                <a:latin typeface="Times New Roman" panose="02020603050405020304" pitchFamily="18" charset="0"/>
                <a:cs typeface="Times New Roman" panose="02020603050405020304" pitchFamily="18" charset="0"/>
              </a:rPr>
              <a:t>, </a:t>
            </a:r>
            <a:r>
              <a:rPr lang="en-GB" sz="1000" dirty="0" err="1">
                <a:solidFill>
                  <a:schemeClr val="bg1">
                    <a:lumMod val="50000"/>
                  </a:schemeClr>
                </a:solidFill>
                <a:latin typeface="Times New Roman" panose="02020603050405020304" pitchFamily="18" charset="0"/>
                <a:cs typeface="Times New Roman" panose="02020603050405020304" pitchFamily="18" charset="0"/>
              </a:rPr>
              <a:t>commulative</a:t>
            </a:r>
            <a:r>
              <a:rPr lang="en-GB" sz="1000" dirty="0">
                <a:solidFill>
                  <a:schemeClr val="bg1">
                    <a:lumMod val="50000"/>
                  </a:schemeClr>
                </a:solidFill>
                <a:latin typeface="Times New Roman" panose="02020603050405020304" pitchFamily="18" charset="0"/>
                <a:cs typeface="Times New Roman" panose="02020603050405020304" pitchFamily="18" charset="0"/>
              </a:rPr>
              <a:t> reward stacked).</a:t>
            </a:r>
          </a:p>
        </p:txBody>
      </p:sp>
    </p:spTree>
    <p:extLst>
      <p:ext uri="{BB962C8B-B14F-4D97-AF65-F5344CB8AC3E}">
        <p14:creationId xmlns:p14="http://schemas.microsoft.com/office/powerpoint/2010/main" val="30045000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7604" fill="hold"/>
                                        <p:tgtEl>
                                          <p:spTgt spid="2"/>
                                        </p:tgtEl>
                                      </p:cBhvr>
                                    </p:cmd>
                                  </p:childTnLst>
                                </p:cTn>
                              </p:par>
                            </p:childTnLst>
                          </p:cTn>
                        </p:par>
                        <p:par>
                          <p:cTn id="7" fill="hold">
                            <p:stCondLst>
                              <p:cond delay="17604"/>
                            </p:stCondLst>
                            <p:childTnLst>
                              <p:par>
                                <p:cTn id="8" presetID="1" presetClass="mediacall" presetSubtype="0" fill="hold" nodeType="afterEffect">
                                  <p:stCondLst>
                                    <p:cond delay="0"/>
                                  </p:stCondLst>
                                  <p:childTnLst>
                                    <p:cmd type="call" cmd="playFrom(0.0)">
                                      <p:cBhvr>
                                        <p:cTn id="9" dur="44043"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10" fill="hold" display="0">
                  <p:stCondLst>
                    <p:cond delay="indefinite"/>
                  </p:stCondLst>
                </p:cTn>
                <p:tgtEl>
                  <p:spTgt spid="2"/>
                </p:tgtEl>
              </p:cMediaNode>
            </p:video>
            <p:seq concurrent="1" nextAc="seek">
              <p:cTn id="11" restart="whenNotActive" fill="hold" evtFilter="cancelBubble" nodeType="interactiveSeq">
                <p:stCondLst>
                  <p:cond evt="onClick" delay="0">
                    <p:tgtEl>
                      <p:spTgt spid="2"/>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2"/>
                                        </p:tgtEl>
                                      </p:cBhvr>
                                    </p:cmd>
                                  </p:childTnLst>
                                </p:cTn>
                              </p:par>
                            </p:childTnLst>
                          </p:cTn>
                        </p:par>
                      </p:childTnLst>
                    </p:cTn>
                  </p:par>
                </p:childTnLst>
              </p:cTn>
              <p:nextCondLst>
                <p:cond evt="onClick" delay="0">
                  <p:tgtEl>
                    <p:spTgt spid="2"/>
                  </p:tgtEl>
                </p:cond>
              </p:nextCondLst>
            </p:seq>
            <p:video>
              <p:cMediaNode vol="80000" mute="1">
                <p:cTn id="16" fill="hold" display="0">
                  <p:stCondLst>
                    <p:cond delay="indefinite"/>
                  </p:stCondLst>
                </p:cTn>
                <p:tgtEl>
                  <p:spTgt spid="5"/>
                </p:tgtEl>
              </p:cMediaNode>
            </p:video>
            <p:seq concurrent="1" nextAc="seek">
              <p:cTn id="17" restart="whenNotActive" fill="hold" evtFilter="cancelBubble" nodeType="interactiveSeq">
                <p:stCondLst>
                  <p:cond evt="onClick" delay="0">
                    <p:tgtEl>
                      <p:spTgt spid="5"/>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839787" y="1780857"/>
            <a:ext cx="3932237" cy="306195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dirty="0">
                <a:solidFill>
                  <a:schemeClr val="bg1">
                    <a:lumMod val="50000"/>
                  </a:schemeClr>
                </a:solidFill>
                <a:latin typeface="Times New Roman" panose="02020603050405020304" pitchFamily="18" charset="0"/>
                <a:cs typeface="Times New Roman" panose="02020603050405020304" pitchFamily="18" charset="0"/>
              </a:rPr>
              <a:t>The agent took 30min to get to the 800k steps, were it </a:t>
            </a:r>
            <a:r>
              <a:rPr lang="en-GB" sz="1200" dirty="0" err="1">
                <a:solidFill>
                  <a:schemeClr val="bg1">
                    <a:lumMod val="50000"/>
                  </a:schemeClr>
                </a:solidFill>
                <a:latin typeface="Times New Roman" panose="02020603050405020304" pitchFamily="18" charset="0"/>
                <a:cs typeface="Times New Roman" panose="02020603050405020304" pitchFamily="18" charset="0"/>
              </a:rPr>
              <a:t>plateaud</a:t>
            </a:r>
            <a:r>
              <a:rPr lang="en-GB" sz="1200" dirty="0">
                <a:solidFill>
                  <a:schemeClr val="bg1">
                    <a:lumMod val="50000"/>
                  </a:schemeClr>
                </a:solidFill>
                <a:latin typeface="Times New Roman" panose="02020603050405020304" pitchFamily="18" charset="0"/>
                <a:cs typeface="Times New Roman" panose="02020603050405020304" pitchFamily="18" charset="0"/>
              </a:rPr>
              <a:t>, stacking the cumulative reward close to 1. </a:t>
            </a:r>
          </a:p>
          <a:p>
            <a:r>
              <a:rPr lang="en-GB" sz="1200" dirty="0">
                <a:solidFill>
                  <a:schemeClr val="bg1">
                    <a:lumMod val="50000"/>
                  </a:schemeClr>
                </a:solidFill>
                <a:latin typeface="Times New Roman" panose="02020603050405020304" pitchFamily="18" charset="0"/>
                <a:cs typeface="Times New Roman" panose="02020603050405020304" pitchFamily="18" charset="0"/>
              </a:rPr>
              <a:t>After this point, the training was stopped and a .</a:t>
            </a:r>
            <a:r>
              <a:rPr lang="en-GB" sz="1200" dirty="0" err="1">
                <a:solidFill>
                  <a:schemeClr val="bg1">
                    <a:lumMod val="50000"/>
                  </a:schemeClr>
                </a:solidFill>
                <a:latin typeface="Times New Roman" panose="02020603050405020304" pitchFamily="18" charset="0"/>
                <a:cs typeface="Times New Roman" panose="02020603050405020304" pitchFamily="18" charset="0"/>
              </a:rPr>
              <a:t>onnx</a:t>
            </a:r>
            <a:r>
              <a:rPr lang="en-GB" sz="1200" dirty="0">
                <a:solidFill>
                  <a:schemeClr val="bg1">
                    <a:lumMod val="50000"/>
                  </a:schemeClr>
                </a:solidFill>
                <a:latin typeface="Times New Roman" panose="02020603050405020304" pitchFamily="18" charset="0"/>
                <a:cs typeface="Times New Roman" panose="02020603050405020304" pitchFamily="18" charset="0"/>
              </a:rPr>
              <a:t> file was saved.  This file could then be used for inference in different environments and simulations.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logic needed to set-up the agent, actions and rewards was simple enough to focus on other aspects of the process needed to implement ML Agents, such as the scene set up,  configuration files, Python API and </a:t>
            </a:r>
            <a:r>
              <a:rPr lang="en-GB" sz="1200" dirty="0" err="1">
                <a:solidFill>
                  <a:schemeClr val="bg1">
                    <a:lumMod val="50000"/>
                  </a:schemeClr>
                </a:solidFill>
                <a:latin typeface="Times New Roman" panose="02020603050405020304" pitchFamily="18" charset="0"/>
                <a:cs typeface="Times New Roman" panose="02020603050405020304" pitchFamily="18" charset="0"/>
              </a:rPr>
              <a:t>TensorBoard</a:t>
            </a:r>
            <a:r>
              <a:rPr lang="en-GB" sz="1200" dirty="0">
                <a:solidFill>
                  <a:schemeClr val="bg1">
                    <a:lumMod val="50000"/>
                  </a:schemeClr>
                </a:solidFill>
                <a:latin typeface="Times New Roman" panose="02020603050405020304" pitchFamily="18" charset="0"/>
                <a:cs typeface="Times New Roman" panose="02020603050405020304" pitchFamily="18" charset="0"/>
              </a:rPr>
              <a:t>. </a:t>
            </a:r>
          </a:p>
          <a:p>
            <a:r>
              <a:rPr lang="en-GB" sz="1200" dirty="0">
                <a:solidFill>
                  <a:schemeClr val="bg1">
                    <a:lumMod val="50000"/>
                  </a:schemeClr>
                </a:solidFill>
                <a:latin typeface="Times New Roman" panose="02020603050405020304" pitchFamily="18" charset="0"/>
                <a:cs typeface="Times New Roman" panose="02020603050405020304" pitchFamily="18" charset="0"/>
              </a:rPr>
              <a:t>The development of this model served as the starting point for the development of the Maze, the next challenge.</a:t>
            </a:r>
          </a:p>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grpSp>
        <p:nvGrpSpPr>
          <p:cNvPr id="14" name="Group 13">
            <a:extLst>
              <a:ext uri="{FF2B5EF4-FFF2-40B4-BE49-F238E27FC236}">
                <a16:creationId xmlns:a16="http://schemas.microsoft.com/office/drawing/2014/main" id="{885910F5-C0A5-4860-9FD8-9707C148F3D7}"/>
              </a:ext>
            </a:extLst>
          </p:cNvPr>
          <p:cNvGrpSpPr/>
          <p:nvPr/>
        </p:nvGrpSpPr>
        <p:grpSpPr>
          <a:xfrm>
            <a:off x="7695253" y="1851265"/>
            <a:ext cx="3340243" cy="3766314"/>
            <a:chOff x="2107050" y="2955589"/>
            <a:chExt cx="2420315" cy="2729044"/>
          </a:xfrm>
        </p:grpSpPr>
        <p:cxnSp>
          <p:nvCxnSpPr>
            <p:cNvPr id="6" name="Straight Connector 5">
              <a:extLst>
                <a:ext uri="{FF2B5EF4-FFF2-40B4-BE49-F238E27FC236}">
                  <a16:creationId xmlns:a16="http://schemas.microsoft.com/office/drawing/2014/main" id="{E4C3A58F-27FC-4D38-8E66-A86EB94AA7F4}"/>
                </a:ext>
              </a:extLst>
            </p:cNvPr>
            <p:cNvCxnSpPr/>
            <p:nvPr/>
          </p:nvCxnSpPr>
          <p:spPr>
            <a:xfrm flipV="1">
              <a:off x="4075889" y="3317132"/>
              <a:ext cx="0" cy="10311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F366A2-9ABE-4998-B8BF-3C714227C6CC}"/>
                </a:ext>
              </a:extLst>
            </p:cNvPr>
            <p:cNvCxnSpPr>
              <a:cxnSpLocks/>
            </p:cNvCxnSpPr>
            <p:nvPr/>
          </p:nvCxnSpPr>
          <p:spPr>
            <a:xfrm flipV="1">
              <a:off x="2152354" y="3004707"/>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602A01-542C-4333-91BD-99DE0577E91F}"/>
                </a:ext>
              </a:extLst>
            </p:cNvPr>
            <p:cNvCxnSpPr>
              <a:cxnSpLocks/>
            </p:cNvCxnSpPr>
            <p:nvPr/>
          </p:nvCxnSpPr>
          <p:spPr>
            <a:xfrm flipV="1">
              <a:off x="3103825" y="4755248"/>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583796D-C4EA-4871-A201-F16BAB767BCE}"/>
                </a:ext>
              </a:extLst>
            </p:cNvPr>
            <p:cNvSpPr txBox="1"/>
            <p:nvPr/>
          </p:nvSpPr>
          <p:spPr>
            <a:xfrm>
              <a:off x="4042937" y="3256748"/>
              <a:ext cx="484428"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Agent</a:t>
              </a:r>
            </a:p>
          </p:txBody>
        </p:sp>
        <p:sp>
          <p:nvSpPr>
            <p:cNvPr id="12" name="TextBox 11">
              <a:extLst>
                <a:ext uri="{FF2B5EF4-FFF2-40B4-BE49-F238E27FC236}">
                  <a16:creationId xmlns:a16="http://schemas.microsoft.com/office/drawing/2014/main" id="{99068ACC-34BC-418D-B57A-18E75DA083AB}"/>
                </a:ext>
              </a:extLst>
            </p:cNvPr>
            <p:cNvSpPr txBox="1"/>
            <p:nvPr/>
          </p:nvSpPr>
          <p:spPr>
            <a:xfrm>
              <a:off x="2107050" y="2955589"/>
              <a:ext cx="505267"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Target</a:t>
              </a:r>
            </a:p>
          </p:txBody>
        </p:sp>
        <p:sp>
          <p:nvSpPr>
            <p:cNvPr id="13" name="TextBox 12">
              <a:extLst>
                <a:ext uri="{FF2B5EF4-FFF2-40B4-BE49-F238E27FC236}">
                  <a16:creationId xmlns:a16="http://schemas.microsoft.com/office/drawing/2014/main" id="{268B4A67-27D6-4CA4-8F44-4876BA8D70CF}"/>
                </a:ext>
              </a:extLst>
            </p:cNvPr>
            <p:cNvSpPr txBox="1"/>
            <p:nvPr/>
          </p:nvSpPr>
          <p:spPr>
            <a:xfrm>
              <a:off x="3077183" y="5438412"/>
              <a:ext cx="575799"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Ground</a:t>
              </a:r>
            </a:p>
          </p:txBody>
        </p:sp>
      </p:grpSp>
      <p:sp>
        <p:nvSpPr>
          <p:cNvPr id="15" name="Content Placeholder 2">
            <a:extLst>
              <a:ext uri="{FF2B5EF4-FFF2-40B4-BE49-F238E27FC236}">
                <a16:creationId xmlns:a16="http://schemas.microsoft.com/office/drawing/2014/main" id="{AC663BF1-FCD8-4C26-9BD7-308142E4725C}"/>
              </a:ext>
            </a:extLst>
          </p:cNvPr>
          <p:cNvSpPr txBox="1">
            <a:spLocks/>
          </p:cNvSpPr>
          <p:nvPr/>
        </p:nvSpPr>
        <p:spPr>
          <a:xfrm>
            <a:off x="5183188" y="987425"/>
            <a:ext cx="6172200" cy="48736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endParaRPr lang="en-GB" dirty="0"/>
          </a:p>
        </p:txBody>
      </p:sp>
      <p:sp>
        <p:nvSpPr>
          <p:cNvPr id="18" name="Title 1">
            <a:extLst>
              <a:ext uri="{FF2B5EF4-FFF2-40B4-BE49-F238E27FC236}">
                <a16:creationId xmlns:a16="http://schemas.microsoft.com/office/drawing/2014/main" id="{B268DB72-CCEE-43C8-A20D-F0B46B628A49}"/>
              </a:ext>
            </a:extLst>
          </p:cNvPr>
          <p:cNvSpPr>
            <a:spLocks noGrp="1"/>
          </p:cNvSpPr>
          <p:nvPr>
            <p:ph type="title"/>
          </p:nvPr>
        </p:nvSpPr>
        <p:spPr>
          <a:xfrm>
            <a:off x="839788" y="127109"/>
            <a:ext cx="3932237" cy="1600200"/>
          </a:xfrm>
        </p:spPr>
        <p:txBody>
          <a:bodyPr/>
          <a:lstStyle/>
          <a:p>
            <a:r>
              <a:rPr lang="en-GB" sz="2000" dirty="0">
                <a:solidFill>
                  <a:srgbClr val="002060"/>
                </a:solidFill>
                <a:latin typeface="HelveticaNeueLT Std UltLt" panose="020B0303020202020204" pitchFamily="34" charset="0"/>
              </a:rPr>
              <a:t>Simplified problem: A to B. </a:t>
            </a:r>
            <a:br>
              <a:rPr lang="en-GB" sz="2000" dirty="0">
                <a:solidFill>
                  <a:srgbClr val="002060"/>
                </a:solidFill>
                <a:latin typeface="HelveticaNeueLT Std UltLt" panose="020B0303020202020204" pitchFamily="34" charset="0"/>
              </a:rPr>
            </a:br>
            <a:r>
              <a:rPr lang="en-GB" sz="2000" dirty="0">
                <a:solidFill>
                  <a:srgbClr val="002060"/>
                </a:solidFill>
                <a:latin typeface="HelveticaNeueLT Std UltLt" panose="020B0303020202020204" pitchFamily="34" charset="0"/>
              </a:rPr>
              <a:t>Conclusions</a:t>
            </a:r>
          </a:p>
        </p:txBody>
      </p:sp>
      <p:sp>
        <p:nvSpPr>
          <p:cNvPr id="19" name="TextBox 18">
            <a:extLst>
              <a:ext uri="{FF2B5EF4-FFF2-40B4-BE49-F238E27FC236}">
                <a16:creationId xmlns:a16="http://schemas.microsoft.com/office/drawing/2014/main" id="{87287588-B530-404C-82CC-B34D8A66B97A}"/>
              </a:ext>
            </a:extLst>
          </p:cNvPr>
          <p:cNvSpPr txBox="1"/>
          <p:nvPr/>
        </p:nvSpPr>
        <p:spPr>
          <a:xfrm>
            <a:off x="5992373" y="5863738"/>
            <a:ext cx="5639453" cy="246221"/>
          </a:xfrm>
          <a:prstGeom prst="rect">
            <a:avLst/>
          </a:prstGeom>
          <a:noFill/>
        </p:spPr>
        <p:txBody>
          <a:bodyPr wrap="square" rtlCol="0">
            <a:spAutoFit/>
          </a:bodyPr>
          <a:lstStyle/>
          <a:p>
            <a:r>
              <a:rPr lang="en-GB" sz="1000" dirty="0" err="1">
                <a:solidFill>
                  <a:schemeClr val="bg1">
                    <a:lumMod val="50000"/>
                  </a:schemeClr>
                </a:solidFill>
                <a:latin typeface="Times New Roman" panose="02020603050405020304" pitchFamily="18" charset="0"/>
                <a:cs typeface="Times New Roman" panose="02020603050405020304" pitchFamily="18" charset="0"/>
                <a:hlinkClick r:id="rId2"/>
              </a:rPr>
              <a:t>TensorBoard</a:t>
            </a:r>
            <a:r>
              <a:rPr lang="en-GB" sz="1000" dirty="0">
                <a:solidFill>
                  <a:schemeClr val="bg1">
                    <a:lumMod val="50000"/>
                  </a:schemeClr>
                </a:solidFill>
                <a:latin typeface="Times New Roman" panose="02020603050405020304" pitchFamily="18" charset="0"/>
                <a:cs typeface="Times New Roman" panose="02020603050405020304" pitchFamily="18" charset="0"/>
              </a:rPr>
              <a:t> graphs for the cumulative reward and policy values of the training process. </a:t>
            </a:r>
          </a:p>
        </p:txBody>
      </p:sp>
      <p:grpSp>
        <p:nvGrpSpPr>
          <p:cNvPr id="7" name="Group 6">
            <a:extLst>
              <a:ext uri="{FF2B5EF4-FFF2-40B4-BE49-F238E27FC236}">
                <a16:creationId xmlns:a16="http://schemas.microsoft.com/office/drawing/2014/main" id="{47167FD5-63B5-4F71-8EF7-8E5D8B72A92E}"/>
              </a:ext>
            </a:extLst>
          </p:cNvPr>
          <p:cNvGrpSpPr/>
          <p:nvPr/>
        </p:nvGrpSpPr>
        <p:grpSpPr>
          <a:xfrm>
            <a:off x="6029528" y="1282812"/>
            <a:ext cx="4724316" cy="4478661"/>
            <a:chOff x="6029528" y="1282812"/>
            <a:chExt cx="4724316" cy="4478661"/>
          </a:xfrm>
        </p:grpSpPr>
        <p:pic>
          <p:nvPicPr>
            <p:cNvPr id="2" name="Picture 1">
              <a:extLst>
                <a:ext uri="{FF2B5EF4-FFF2-40B4-BE49-F238E27FC236}">
                  <a16:creationId xmlns:a16="http://schemas.microsoft.com/office/drawing/2014/main" id="{E735B324-D7D3-49EB-BC21-2A80A3B5DABB}"/>
                </a:ext>
              </a:extLst>
            </p:cNvPr>
            <p:cNvPicPr>
              <a:picLocks noChangeAspect="1"/>
            </p:cNvPicPr>
            <p:nvPr/>
          </p:nvPicPr>
          <p:blipFill>
            <a:blip r:embed="rId3"/>
            <a:stretch>
              <a:fillRect/>
            </a:stretch>
          </p:blipFill>
          <p:spPr>
            <a:xfrm>
              <a:off x="6029528" y="1282812"/>
              <a:ext cx="4724316" cy="1885129"/>
            </a:xfrm>
            <a:prstGeom prst="rect">
              <a:avLst/>
            </a:prstGeom>
          </p:spPr>
        </p:pic>
        <p:pic>
          <p:nvPicPr>
            <p:cNvPr id="5" name="Picture 4">
              <a:extLst>
                <a:ext uri="{FF2B5EF4-FFF2-40B4-BE49-F238E27FC236}">
                  <a16:creationId xmlns:a16="http://schemas.microsoft.com/office/drawing/2014/main" id="{C584430B-EAE6-4AB6-B85D-6D763F6DA15E}"/>
                </a:ext>
              </a:extLst>
            </p:cNvPr>
            <p:cNvPicPr>
              <a:picLocks noChangeAspect="1"/>
            </p:cNvPicPr>
            <p:nvPr/>
          </p:nvPicPr>
          <p:blipFill>
            <a:blip r:embed="rId4"/>
            <a:stretch>
              <a:fillRect/>
            </a:stretch>
          </p:blipFill>
          <p:spPr>
            <a:xfrm>
              <a:off x="6029528" y="3311835"/>
              <a:ext cx="4671692" cy="2449638"/>
            </a:xfrm>
            <a:prstGeom prst="rect">
              <a:avLst/>
            </a:prstGeom>
          </p:spPr>
        </p:pic>
      </p:grpSp>
    </p:spTree>
    <p:extLst>
      <p:ext uri="{BB962C8B-B14F-4D97-AF65-F5344CB8AC3E}">
        <p14:creationId xmlns:p14="http://schemas.microsoft.com/office/powerpoint/2010/main" val="16459226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0CBC4780-D444-4B25-8FF8-2FD966C37EC4}"/>
              </a:ext>
            </a:extLst>
          </p:cNvPr>
          <p:cNvSpPr>
            <a:spLocks noGrp="1"/>
          </p:cNvSpPr>
          <p:nvPr>
            <p:ph type="body" sz="half" idx="2"/>
          </p:nvPr>
        </p:nvSpPr>
        <p:spPr>
          <a:xfrm>
            <a:off x="839788" y="2078456"/>
            <a:ext cx="3932237" cy="3782593"/>
          </a:xfrm>
        </p:spPr>
        <p:txBody>
          <a:bodyPr>
            <a:noAutofit/>
          </a:bodyPr>
          <a:lstStyle/>
          <a:p>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a:p>
            <a:pPr marL="228600" indent="-228600">
              <a:buFont typeface="+mj-lt"/>
              <a:buAutoNum type="arabicPeriod"/>
            </a:pPr>
            <a:endParaRPr lang="en-GB" sz="1200" dirty="0">
              <a:solidFill>
                <a:schemeClr val="bg1">
                  <a:lumMod val="50000"/>
                </a:schemeClr>
              </a:solidFill>
              <a:latin typeface="Times New Roman" panose="02020603050405020304" pitchFamily="18" charset="0"/>
              <a:cs typeface="Times New Roman" panose="02020603050405020304" pitchFamily="18" charset="0"/>
            </a:endParaRPr>
          </a:p>
        </p:txBody>
      </p:sp>
      <p:sp>
        <p:nvSpPr>
          <p:cNvPr id="11" name="Text Placeholder 3">
            <a:extLst>
              <a:ext uri="{FF2B5EF4-FFF2-40B4-BE49-F238E27FC236}">
                <a16:creationId xmlns:a16="http://schemas.microsoft.com/office/drawing/2014/main" id="{304302EA-0BCF-4CE8-8FF4-CAA201D46CE2}"/>
              </a:ext>
            </a:extLst>
          </p:cNvPr>
          <p:cNvSpPr txBox="1">
            <a:spLocks/>
          </p:cNvSpPr>
          <p:nvPr/>
        </p:nvSpPr>
        <p:spPr>
          <a:xfrm>
            <a:off x="839787" y="2008671"/>
            <a:ext cx="3932237" cy="4257478"/>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16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14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12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1000" kern="1200">
                <a:solidFill>
                  <a:schemeClr val="tx1"/>
                </a:solidFill>
                <a:latin typeface="+mn-lt"/>
                <a:ea typeface="+mn-ea"/>
                <a:cs typeface="+mn-cs"/>
              </a:defRPr>
            </a:lvl9pPr>
          </a:lstStyle>
          <a:p>
            <a:r>
              <a:rPr lang="en-GB" sz="1200" b="1" dirty="0">
                <a:solidFill>
                  <a:srgbClr val="002060"/>
                </a:solidFill>
                <a:latin typeface="Times New Roman" panose="02020603050405020304" pitchFamily="18" charset="0"/>
                <a:cs typeface="Times New Roman" panose="02020603050405020304" pitchFamily="18" charset="0"/>
              </a:rPr>
              <a:t>Environment: </a:t>
            </a:r>
            <a:r>
              <a:rPr lang="en-GB" sz="1200" dirty="0">
                <a:solidFill>
                  <a:schemeClr val="bg1">
                    <a:lumMod val="50000"/>
                  </a:schemeClr>
                </a:solidFill>
                <a:latin typeface="Times New Roman" panose="02020603050405020304" pitchFamily="18" charset="0"/>
                <a:cs typeface="Times New Roman" panose="02020603050405020304" pitchFamily="18" charset="0"/>
              </a:rPr>
              <a:t>the environment of the Maze consist on the same Agent, ground and final target as the previous version. We are now adding the walls, “on path targets” and rays.</a:t>
            </a:r>
          </a:p>
          <a:p>
            <a:r>
              <a:rPr lang="en-GB" sz="1200" b="1" dirty="0">
                <a:solidFill>
                  <a:srgbClr val="002060"/>
                </a:solidFill>
                <a:latin typeface="Times New Roman" panose="02020603050405020304" pitchFamily="18" charset="0"/>
                <a:cs typeface="Times New Roman" panose="02020603050405020304" pitchFamily="18" charset="0"/>
              </a:rPr>
              <a:t>Agent: </a:t>
            </a:r>
            <a:r>
              <a:rPr lang="en-US" sz="1200" dirty="0">
                <a:solidFill>
                  <a:schemeClr val="bg1">
                    <a:lumMod val="50000"/>
                  </a:schemeClr>
                </a:solidFill>
                <a:latin typeface="Times New Roman" panose="02020603050405020304" pitchFamily="18" charset="0"/>
                <a:cs typeface="Times New Roman" panose="02020603050405020304" pitchFamily="18" charset="0"/>
              </a:rPr>
              <a:t>a capsule collider.</a:t>
            </a:r>
          </a:p>
          <a:p>
            <a:r>
              <a:rPr lang="en-US" sz="1200" b="1" dirty="0">
                <a:solidFill>
                  <a:srgbClr val="002060"/>
                </a:solidFill>
                <a:latin typeface="Times New Roman" panose="02020603050405020304" pitchFamily="18" charset="0"/>
                <a:cs typeface="Times New Roman" panose="02020603050405020304" pitchFamily="18" charset="0"/>
              </a:rPr>
              <a:t>Observations: </a:t>
            </a:r>
            <a:r>
              <a:rPr lang="en-US" sz="1200" dirty="0">
                <a:solidFill>
                  <a:schemeClr val="bg1">
                    <a:lumMod val="50000"/>
                  </a:schemeClr>
                </a:solidFill>
                <a:latin typeface="Times New Roman" panose="02020603050405020304" pitchFamily="18" charset="0"/>
                <a:cs typeface="Times New Roman" panose="02020603050405020304" pitchFamily="18" charset="0"/>
              </a:rPr>
              <a:t>they are specified in the “</a:t>
            </a:r>
            <a:r>
              <a:rPr lang="en-US" sz="1200" dirty="0" err="1">
                <a:solidFill>
                  <a:schemeClr val="bg1">
                    <a:lumMod val="50000"/>
                  </a:schemeClr>
                </a:solidFill>
                <a:latin typeface="Times New Roman" panose="02020603050405020304" pitchFamily="18" charset="0"/>
                <a:cs typeface="Times New Roman" panose="02020603050405020304" pitchFamily="18" charset="0"/>
              </a:rPr>
              <a:t>CollectObservations</a:t>
            </a:r>
            <a:r>
              <a:rPr lang="en-US" sz="1200" dirty="0">
                <a:solidFill>
                  <a:schemeClr val="bg1">
                    <a:lumMod val="50000"/>
                  </a:schemeClr>
                </a:solidFill>
                <a:latin typeface="Times New Roman" panose="02020603050405020304" pitchFamily="18" charset="0"/>
                <a:cs typeface="Times New Roman" panose="02020603050405020304" pitchFamily="18" charset="0"/>
              </a:rPr>
              <a:t>” method that is later attached to the agent. This will be the data to take actions from. In this case we want to observe the current position of the Agent, the </a:t>
            </a:r>
            <a:r>
              <a:rPr lang="en-US" sz="1200" dirty="0" err="1">
                <a:solidFill>
                  <a:schemeClr val="bg1">
                    <a:lumMod val="50000"/>
                  </a:schemeClr>
                </a:solidFill>
                <a:latin typeface="Times New Roman" panose="02020603050405020304" pitchFamily="18" charset="0"/>
                <a:cs typeface="Times New Roman" panose="02020603050405020304" pitchFamily="18" charset="0"/>
              </a:rPr>
              <a:t>nearestTarget</a:t>
            </a:r>
            <a:r>
              <a:rPr lang="en-US" sz="1200" dirty="0">
                <a:solidFill>
                  <a:schemeClr val="bg1">
                    <a:lumMod val="50000"/>
                  </a:schemeClr>
                </a:solidFill>
                <a:latin typeface="Times New Roman" panose="02020603050405020304" pitchFamily="18" charset="0"/>
                <a:cs typeface="Times New Roman" panose="02020603050405020304" pitchFamily="18" charset="0"/>
              </a:rPr>
              <a:t> position, the velocity of the agent, the relative distance to target and the Agent rays hit (</a:t>
            </a:r>
            <a:r>
              <a:rPr lang="en-US" sz="1200" dirty="0" err="1">
                <a:solidFill>
                  <a:schemeClr val="bg1">
                    <a:lumMod val="50000"/>
                  </a:schemeClr>
                </a:solidFill>
                <a:latin typeface="Times New Roman" panose="02020603050405020304" pitchFamily="18" charset="0"/>
                <a:cs typeface="Times New Roman" panose="02020603050405020304" pitchFamily="18" charset="0"/>
              </a:rPr>
              <a:t>raycast</a:t>
            </a:r>
            <a:r>
              <a:rPr lang="en-US" sz="1200" dirty="0">
                <a:solidFill>
                  <a:schemeClr val="bg1">
                    <a:lumMod val="50000"/>
                  </a:schemeClr>
                </a:solidFill>
                <a:latin typeface="Times New Roman" panose="02020603050405020304" pitchFamily="18" charset="0"/>
                <a:cs typeface="Times New Roman" panose="02020603050405020304" pitchFamily="18" charset="0"/>
              </a:rPr>
              <a:t> observations).</a:t>
            </a:r>
          </a:p>
          <a:p>
            <a:r>
              <a:rPr lang="en-US" sz="1200" b="1" dirty="0">
                <a:solidFill>
                  <a:srgbClr val="002060"/>
                </a:solidFill>
                <a:latin typeface="Times New Roman" panose="02020603050405020304" pitchFamily="18" charset="0"/>
                <a:cs typeface="Times New Roman" panose="02020603050405020304" pitchFamily="18" charset="0"/>
              </a:rPr>
              <a:t>Actions: </a:t>
            </a:r>
            <a:r>
              <a:rPr lang="en-US" sz="1200" dirty="0">
                <a:solidFill>
                  <a:schemeClr val="bg1">
                    <a:lumMod val="50000"/>
                  </a:schemeClr>
                </a:solidFill>
                <a:latin typeface="Times New Roman" panose="02020603050405020304" pitchFamily="18" charset="0"/>
                <a:cs typeface="Times New Roman" panose="02020603050405020304" pitchFamily="18" charset="0"/>
              </a:rPr>
              <a:t>in this case the actions of the Agent will be to move on the x and y axis. These are specified in the “</a:t>
            </a:r>
            <a:r>
              <a:rPr lang="en-US" sz="1200" dirty="0" err="1">
                <a:solidFill>
                  <a:schemeClr val="bg1">
                    <a:lumMod val="50000"/>
                  </a:schemeClr>
                </a:solidFill>
                <a:latin typeface="Times New Roman" panose="02020603050405020304" pitchFamily="18" charset="0"/>
                <a:cs typeface="Times New Roman" panose="02020603050405020304" pitchFamily="18" charset="0"/>
              </a:rPr>
              <a:t>OnActionreceived</a:t>
            </a:r>
            <a:r>
              <a:rPr lang="en-US" sz="1200" dirty="0">
                <a:solidFill>
                  <a:schemeClr val="bg1">
                    <a:lumMod val="50000"/>
                  </a:schemeClr>
                </a:solidFill>
                <a:latin typeface="Times New Roman" panose="02020603050405020304" pitchFamily="18" charset="0"/>
                <a:cs typeface="Times New Roman" panose="02020603050405020304" pitchFamily="18" charset="0"/>
              </a:rPr>
              <a:t>” method.</a:t>
            </a:r>
          </a:p>
          <a:p>
            <a:r>
              <a:rPr lang="en-US" sz="1200" b="1" dirty="0">
                <a:solidFill>
                  <a:srgbClr val="002060"/>
                </a:solidFill>
                <a:latin typeface="Times New Roman" panose="02020603050405020304" pitchFamily="18" charset="0"/>
                <a:cs typeface="Times New Roman" panose="02020603050405020304" pitchFamily="18" charset="0"/>
              </a:rPr>
              <a:t>Rewards: </a:t>
            </a:r>
            <a:r>
              <a:rPr lang="en-US" sz="1200" dirty="0">
                <a:solidFill>
                  <a:schemeClr val="bg1">
                    <a:lumMod val="50000"/>
                  </a:schemeClr>
                </a:solidFill>
                <a:latin typeface="Times New Roman" panose="02020603050405020304" pitchFamily="18" charset="0"/>
                <a:cs typeface="Times New Roman" panose="02020603050405020304" pitchFamily="18" charset="0"/>
              </a:rPr>
              <a:t>in this case we need to reward the agent positively each time it collides with one of the targets and negatively each time it collides with the outer walls.</a:t>
            </a:r>
          </a:p>
          <a:p>
            <a:r>
              <a:rPr lang="en-US" sz="1000" dirty="0">
                <a:solidFill>
                  <a:schemeClr val="bg1">
                    <a:lumMod val="50000"/>
                  </a:schemeClr>
                </a:solidFill>
                <a:latin typeface="Times New Roman" panose="02020603050405020304" pitchFamily="18" charset="0"/>
                <a:cs typeface="Times New Roman" panose="02020603050405020304" pitchFamily="18" charset="0"/>
              </a:rPr>
              <a:t>Note: Observations, actions and rewards are specified on a C# script attached to the agent. It can be found in my GitHub </a:t>
            </a:r>
            <a:r>
              <a:rPr lang="en-US" sz="1000" dirty="0">
                <a:solidFill>
                  <a:schemeClr val="bg1">
                    <a:lumMod val="50000"/>
                  </a:schemeClr>
                </a:solidFill>
                <a:latin typeface="Times New Roman" panose="02020603050405020304" pitchFamily="18" charset="0"/>
                <a:cs typeface="Times New Roman" panose="02020603050405020304" pitchFamily="18" charset="0"/>
                <a:hlinkClick r:id="rId2"/>
              </a:rPr>
              <a:t>here</a:t>
            </a:r>
            <a:r>
              <a:rPr lang="en-US" sz="1000" dirty="0">
                <a:solidFill>
                  <a:schemeClr val="bg1">
                    <a:lumMod val="50000"/>
                  </a:schemeClr>
                </a:solidFill>
                <a:latin typeface="Times New Roman" panose="02020603050405020304" pitchFamily="18" charset="0"/>
                <a:cs typeface="Times New Roman" panose="02020603050405020304" pitchFamily="18" charset="0"/>
              </a:rPr>
              <a:t>.</a:t>
            </a:r>
            <a:endParaRPr lang="en-GB" sz="1000" dirty="0">
              <a:solidFill>
                <a:schemeClr val="bg1">
                  <a:lumMod val="50000"/>
                </a:schemeClr>
              </a:solidFill>
              <a:latin typeface="Times New Roman" panose="02020603050405020304" pitchFamily="18" charset="0"/>
              <a:cs typeface="Times New Roman" panose="02020603050405020304" pitchFamily="18" charset="0"/>
            </a:endParaRPr>
          </a:p>
        </p:txBody>
      </p:sp>
      <p:grpSp>
        <p:nvGrpSpPr>
          <p:cNvPr id="5" name="Group 4">
            <a:extLst>
              <a:ext uri="{FF2B5EF4-FFF2-40B4-BE49-F238E27FC236}">
                <a16:creationId xmlns:a16="http://schemas.microsoft.com/office/drawing/2014/main" id="{27480E00-DD28-4CCE-BABB-9DA8B0B1F96E}"/>
              </a:ext>
            </a:extLst>
          </p:cNvPr>
          <p:cNvGrpSpPr/>
          <p:nvPr/>
        </p:nvGrpSpPr>
        <p:grpSpPr>
          <a:xfrm>
            <a:off x="6096000" y="1800921"/>
            <a:ext cx="5670551" cy="4028205"/>
            <a:chOff x="5992374" y="1515761"/>
            <a:chExt cx="5774177" cy="4101818"/>
          </a:xfrm>
        </p:grpSpPr>
        <p:pic>
          <p:nvPicPr>
            <p:cNvPr id="2" name="Picture 1">
              <a:extLst>
                <a:ext uri="{FF2B5EF4-FFF2-40B4-BE49-F238E27FC236}">
                  <a16:creationId xmlns:a16="http://schemas.microsoft.com/office/drawing/2014/main" id="{288F7754-BE9D-4E5A-81AE-3F38E971153A}"/>
                </a:ext>
              </a:extLst>
            </p:cNvPr>
            <p:cNvPicPr>
              <a:picLocks noChangeAspect="1"/>
            </p:cNvPicPr>
            <p:nvPr/>
          </p:nvPicPr>
          <p:blipFill rotWithShape="1">
            <a:blip r:embed="rId3"/>
            <a:srcRect l="13302" r="11361"/>
            <a:stretch/>
          </p:blipFill>
          <p:spPr>
            <a:xfrm>
              <a:off x="5992374" y="1515761"/>
              <a:ext cx="5774177" cy="4101817"/>
            </a:xfrm>
            <a:prstGeom prst="rect">
              <a:avLst/>
            </a:prstGeom>
          </p:spPr>
        </p:pic>
        <p:grpSp>
          <p:nvGrpSpPr>
            <p:cNvPr id="14" name="Group 13">
              <a:extLst>
                <a:ext uri="{FF2B5EF4-FFF2-40B4-BE49-F238E27FC236}">
                  <a16:creationId xmlns:a16="http://schemas.microsoft.com/office/drawing/2014/main" id="{885910F5-C0A5-4860-9FD8-9707C148F3D7}"/>
                </a:ext>
              </a:extLst>
            </p:cNvPr>
            <p:cNvGrpSpPr/>
            <p:nvPr/>
          </p:nvGrpSpPr>
          <p:grpSpPr>
            <a:xfrm>
              <a:off x="6826901" y="1534636"/>
              <a:ext cx="4545522" cy="4082943"/>
              <a:chOff x="1477848" y="2726162"/>
              <a:chExt cx="3293651" cy="2958471"/>
            </a:xfrm>
          </p:grpSpPr>
          <p:cxnSp>
            <p:nvCxnSpPr>
              <p:cNvPr id="6" name="Straight Connector 5">
                <a:extLst>
                  <a:ext uri="{FF2B5EF4-FFF2-40B4-BE49-F238E27FC236}">
                    <a16:creationId xmlns:a16="http://schemas.microsoft.com/office/drawing/2014/main" id="{E4C3A58F-27FC-4D38-8E66-A86EB94AA7F4}"/>
                  </a:ext>
                </a:extLst>
              </p:cNvPr>
              <p:cNvCxnSpPr/>
              <p:nvPr/>
            </p:nvCxnSpPr>
            <p:spPr>
              <a:xfrm flipV="1">
                <a:off x="4075889" y="3317132"/>
                <a:ext cx="0" cy="1031132"/>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3AF366A2-9ABE-4998-B8BF-3C714227C6CC}"/>
                  </a:ext>
                </a:extLst>
              </p:cNvPr>
              <p:cNvCxnSpPr>
                <a:cxnSpLocks/>
              </p:cNvCxnSpPr>
              <p:nvPr/>
            </p:nvCxnSpPr>
            <p:spPr>
              <a:xfrm flipV="1">
                <a:off x="1477848" y="2904572"/>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D7602A01-542C-4333-91BD-99DE0577E91F}"/>
                  </a:ext>
                </a:extLst>
              </p:cNvPr>
              <p:cNvCxnSpPr>
                <a:cxnSpLocks/>
              </p:cNvCxnSpPr>
              <p:nvPr/>
            </p:nvCxnSpPr>
            <p:spPr>
              <a:xfrm flipV="1">
                <a:off x="3103825" y="4755248"/>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9" name="TextBox 8">
                <a:extLst>
                  <a:ext uri="{FF2B5EF4-FFF2-40B4-BE49-F238E27FC236}">
                    <a16:creationId xmlns:a16="http://schemas.microsoft.com/office/drawing/2014/main" id="{0583796D-C4EA-4871-A201-F16BAB767BCE}"/>
                  </a:ext>
                </a:extLst>
              </p:cNvPr>
              <p:cNvSpPr txBox="1"/>
              <p:nvPr/>
            </p:nvSpPr>
            <p:spPr>
              <a:xfrm>
                <a:off x="4042937" y="3256748"/>
                <a:ext cx="484428"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Agent</a:t>
                </a:r>
              </a:p>
            </p:txBody>
          </p:sp>
          <p:sp>
            <p:nvSpPr>
              <p:cNvPr id="12" name="TextBox 11">
                <a:extLst>
                  <a:ext uri="{FF2B5EF4-FFF2-40B4-BE49-F238E27FC236}">
                    <a16:creationId xmlns:a16="http://schemas.microsoft.com/office/drawing/2014/main" id="{99068ACC-34BC-418D-B57A-18E75DA083AB}"/>
                  </a:ext>
                </a:extLst>
              </p:cNvPr>
              <p:cNvSpPr txBox="1"/>
              <p:nvPr/>
            </p:nvSpPr>
            <p:spPr>
              <a:xfrm>
                <a:off x="1477848" y="2865771"/>
                <a:ext cx="549633" cy="178410"/>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Final Target</a:t>
                </a:r>
              </a:p>
            </p:txBody>
          </p:sp>
          <p:sp>
            <p:nvSpPr>
              <p:cNvPr id="13" name="TextBox 12">
                <a:extLst>
                  <a:ext uri="{FF2B5EF4-FFF2-40B4-BE49-F238E27FC236}">
                    <a16:creationId xmlns:a16="http://schemas.microsoft.com/office/drawing/2014/main" id="{268B4A67-27D6-4CA4-8F44-4876BA8D70CF}"/>
                  </a:ext>
                </a:extLst>
              </p:cNvPr>
              <p:cNvSpPr txBox="1"/>
              <p:nvPr/>
            </p:nvSpPr>
            <p:spPr>
              <a:xfrm>
                <a:off x="3077183" y="5438412"/>
                <a:ext cx="575799" cy="246221"/>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Ground</a:t>
                </a:r>
              </a:p>
            </p:txBody>
          </p:sp>
          <p:cxnSp>
            <p:nvCxnSpPr>
              <p:cNvPr id="16" name="Straight Connector 15">
                <a:extLst>
                  <a:ext uri="{FF2B5EF4-FFF2-40B4-BE49-F238E27FC236}">
                    <a16:creationId xmlns:a16="http://schemas.microsoft.com/office/drawing/2014/main" id="{BFBB7DA7-E354-41F3-8233-F68ECA039CDC}"/>
                  </a:ext>
                </a:extLst>
              </p:cNvPr>
              <p:cNvCxnSpPr>
                <a:cxnSpLocks/>
              </p:cNvCxnSpPr>
              <p:nvPr/>
            </p:nvCxnSpPr>
            <p:spPr>
              <a:xfrm flipV="1">
                <a:off x="3542759" y="2726162"/>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308E01A9-C32C-4ED7-AC27-5AE061D45ECD}"/>
                  </a:ext>
                </a:extLst>
              </p:cNvPr>
              <p:cNvSpPr txBox="1"/>
              <p:nvPr/>
            </p:nvSpPr>
            <p:spPr>
              <a:xfrm>
                <a:off x="3545028" y="2776566"/>
                <a:ext cx="740123" cy="178410"/>
              </a:xfrm>
              <a:prstGeom prst="rect">
                <a:avLst/>
              </a:prstGeom>
              <a:noFill/>
            </p:spPr>
            <p:txBody>
              <a:bodyPr wrap="none" rtlCol="0">
                <a:spAutoFit/>
              </a:bodyPr>
              <a:lstStyle/>
              <a:p>
                <a:r>
                  <a:rPr lang="en-GB" sz="1000" dirty="0">
                    <a:solidFill>
                      <a:schemeClr val="bg1">
                        <a:lumMod val="95000"/>
                      </a:schemeClr>
                    </a:solidFill>
                    <a:latin typeface="HelveticaNeueLT Std UltLt" panose="020B0303020202020204" pitchFamily="34" charset="0"/>
                  </a:rPr>
                  <a:t>On Path Targets</a:t>
                </a:r>
              </a:p>
            </p:txBody>
          </p:sp>
          <p:cxnSp>
            <p:nvCxnSpPr>
              <p:cNvPr id="20" name="Straight Connector 19">
                <a:extLst>
                  <a:ext uri="{FF2B5EF4-FFF2-40B4-BE49-F238E27FC236}">
                    <a16:creationId xmlns:a16="http://schemas.microsoft.com/office/drawing/2014/main" id="{AC6CE11A-1C57-4EDD-AA9B-9FCC09212D35}"/>
                  </a:ext>
                </a:extLst>
              </p:cNvPr>
              <p:cNvCxnSpPr>
                <a:cxnSpLocks/>
              </p:cNvCxnSpPr>
              <p:nvPr/>
            </p:nvCxnSpPr>
            <p:spPr>
              <a:xfrm flipV="1">
                <a:off x="3876820" y="4330955"/>
                <a:ext cx="0" cy="84858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21" name="TextBox 20">
                <a:extLst>
                  <a:ext uri="{FF2B5EF4-FFF2-40B4-BE49-F238E27FC236}">
                    <a16:creationId xmlns:a16="http://schemas.microsoft.com/office/drawing/2014/main" id="{BB072B35-C915-4E7B-901E-038F50169B13}"/>
                  </a:ext>
                </a:extLst>
              </p:cNvPr>
              <p:cNvSpPr txBox="1"/>
              <p:nvPr/>
            </p:nvSpPr>
            <p:spPr>
              <a:xfrm>
                <a:off x="3850178" y="5014120"/>
                <a:ext cx="921321" cy="178410"/>
              </a:xfrm>
              <a:prstGeom prst="rect">
                <a:avLst/>
              </a:prstGeom>
              <a:noFill/>
            </p:spPr>
            <p:txBody>
              <a:bodyPr wrap="none" rtlCol="0">
                <a:spAutoFit/>
              </a:bodyPr>
              <a:lstStyle/>
              <a:p>
                <a:r>
                  <a:rPr lang="en-GB" sz="1000" dirty="0" err="1">
                    <a:solidFill>
                      <a:schemeClr val="bg1">
                        <a:lumMod val="95000"/>
                      </a:schemeClr>
                    </a:solidFill>
                    <a:latin typeface="HelveticaNeueLT Std UltLt" panose="020B0303020202020204" pitchFamily="34" charset="0"/>
                  </a:rPr>
                  <a:t>Raycast</a:t>
                </a:r>
                <a:r>
                  <a:rPr lang="en-GB" sz="1000" dirty="0">
                    <a:solidFill>
                      <a:schemeClr val="bg1">
                        <a:lumMod val="95000"/>
                      </a:schemeClr>
                    </a:solidFill>
                    <a:latin typeface="HelveticaNeueLT Std UltLt" panose="020B0303020202020204" pitchFamily="34" charset="0"/>
                  </a:rPr>
                  <a:t> observations</a:t>
                </a:r>
              </a:p>
            </p:txBody>
          </p:sp>
        </p:grpSp>
      </p:grpSp>
      <p:sp>
        <p:nvSpPr>
          <p:cNvPr id="15" name="Content Placeholder 2">
            <a:extLst>
              <a:ext uri="{FF2B5EF4-FFF2-40B4-BE49-F238E27FC236}">
                <a16:creationId xmlns:a16="http://schemas.microsoft.com/office/drawing/2014/main" id="{AC663BF1-FCD8-4C26-9BD7-308142E4725C}"/>
              </a:ext>
            </a:extLst>
          </p:cNvPr>
          <p:cNvSpPr txBox="1">
            <a:spLocks/>
          </p:cNvSpPr>
          <p:nvPr/>
        </p:nvSpPr>
        <p:spPr>
          <a:xfrm>
            <a:off x="5183188" y="987425"/>
            <a:ext cx="6172200" cy="4873625"/>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457200" indent="0" algn="l" defTabSz="914400" rtl="0" eaLnBrk="1" latinLnBrk="0" hangingPunct="1">
              <a:lnSpc>
                <a:spcPct val="90000"/>
              </a:lnSpc>
              <a:spcBef>
                <a:spcPts val="500"/>
              </a:spcBef>
              <a:buFont typeface="Arial" panose="020B0604020202020204" pitchFamily="34" charset="0"/>
              <a:buNone/>
              <a:defRPr sz="2800" kern="1200">
                <a:solidFill>
                  <a:schemeClr val="tx1"/>
                </a:solidFill>
                <a:latin typeface="+mn-lt"/>
                <a:ea typeface="+mn-ea"/>
                <a:cs typeface="+mn-cs"/>
              </a:defRPr>
            </a:lvl2pPr>
            <a:lvl3pPr marL="914400" indent="0" algn="l" defTabSz="914400" rtl="0" eaLnBrk="1" latinLnBrk="0" hangingPunct="1">
              <a:lnSpc>
                <a:spcPct val="90000"/>
              </a:lnSpc>
              <a:spcBef>
                <a:spcPts val="500"/>
              </a:spcBef>
              <a:buFont typeface="Arial" panose="020B0604020202020204" pitchFamily="34" charset="0"/>
              <a:buNone/>
              <a:defRPr sz="2400" kern="1200">
                <a:solidFill>
                  <a:schemeClr val="tx1"/>
                </a:solidFill>
                <a:latin typeface="+mn-lt"/>
                <a:ea typeface="+mn-ea"/>
                <a:cs typeface="+mn-cs"/>
              </a:defRPr>
            </a:lvl3pPr>
            <a:lvl4pPr marL="1371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4pPr>
            <a:lvl5pPr marL="18288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5pPr>
            <a:lvl6pPr marL="22860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6pPr>
            <a:lvl7pPr marL="27432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7pPr>
            <a:lvl8pPr marL="32004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8pPr>
            <a:lvl9pPr marL="3657600" indent="0" algn="l"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9pPr>
          </a:lstStyle>
          <a:p>
            <a:endParaRPr lang="en-GB" dirty="0"/>
          </a:p>
        </p:txBody>
      </p:sp>
      <p:sp>
        <p:nvSpPr>
          <p:cNvPr id="18" name="Title 1">
            <a:extLst>
              <a:ext uri="{FF2B5EF4-FFF2-40B4-BE49-F238E27FC236}">
                <a16:creationId xmlns:a16="http://schemas.microsoft.com/office/drawing/2014/main" id="{B268DB72-CCEE-43C8-A20D-F0B46B628A49}"/>
              </a:ext>
            </a:extLst>
          </p:cNvPr>
          <p:cNvSpPr>
            <a:spLocks noGrp="1"/>
          </p:cNvSpPr>
          <p:nvPr>
            <p:ph type="title"/>
          </p:nvPr>
        </p:nvSpPr>
        <p:spPr>
          <a:xfrm>
            <a:off x="839788" y="127109"/>
            <a:ext cx="3932237" cy="1600200"/>
          </a:xfrm>
        </p:spPr>
        <p:txBody>
          <a:bodyPr/>
          <a:lstStyle/>
          <a:p>
            <a:r>
              <a:rPr lang="en-GB" sz="2000" dirty="0">
                <a:solidFill>
                  <a:srgbClr val="002060"/>
                </a:solidFill>
                <a:latin typeface="HelveticaNeueLT Std UltLt" panose="020B0303020202020204" pitchFamily="34" charset="0"/>
              </a:rPr>
              <a:t>The problem: </a:t>
            </a:r>
            <a:r>
              <a:rPr lang="en-GB" sz="2000" dirty="0" err="1">
                <a:solidFill>
                  <a:srgbClr val="002060"/>
                </a:solidFill>
                <a:latin typeface="HelveticaNeueLT Std UltLt" panose="020B0303020202020204" pitchFamily="34" charset="0"/>
              </a:rPr>
              <a:t>EscapeRouteFinder</a:t>
            </a:r>
            <a:r>
              <a:rPr lang="en-GB" sz="2000" dirty="0">
                <a:solidFill>
                  <a:srgbClr val="002060"/>
                </a:solidFill>
                <a:latin typeface="HelveticaNeueLT Std UltLt" panose="020B0303020202020204" pitchFamily="34" charset="0"/>
              </a:rPr>
              <a:t> Scene Set-up</a:t>
            </a:r>
          </a:p>
        </p:txBody>
      </p:sp>
      <p:sp>
        <p:nvSpPr>
          <p:cNvPr id="19" name="TextBox 18">
            <a:extLst>
              <a:ext uri="{FF2B5EF4-FFF2-40B4-BE49-F238E27FC236}">
                <a16:creationId xmlns:a16="http://schemas.microsoft.com/office/drawing/2014/main" id="{87287588-B530-404C-82CC-B34D8A66B97A}"/>
              </a:ext>
            </a:extLst>
          </p:cNvPr>
          <p:cNvSpPr txBox="1"/>
          <p:nvPr/>
        </p:nvSpPr>
        <p:spPr>
          <a:xfrm>
            <a:off x="5992374" y="5863738"/>
            <a:ext cx="4761470" cy="246221"/>
          </a:xfrm>
          <a:prstGeom prst="rect">
            <a:avLst/>
          </a:prstGeom>
          <a:noFill/>
        </p:spPr>
        <p:txBody>
          <a:bodyPr wrap="square" rtlCol="0">
            <a:spAutoFit/>
          </a:bodyPr>
          <a:lstStyle/>
          <a:p>
            <a:r>
              <a:rPr lang="en-GB" sz="1000" dirty="0">
                <a:solidFill>
                  <a:schemeClr val="bg1">
                    <a:lumMod val="50000"/>
                  </a:schemeClr>
                </a:solidFill>
                <a:latin typeface="Times New Roman" panose="02020603050405020304" pitchFamily="18" charset="0"/>
                <a:cs typeface="Times New Roman" panose="02020603050405020304" pitchFamily="18" charset="0"/>
              </a:rPr>
              <a:t>Environment (training ground) for the Maze Pathfinder model</a:t>
            </a:r>
          </a:p>
        </p:txBody>
      </p:sp>
    </p:spTree>
    <p:extLst>
      <p:ext uri="{BB962C8B-B14F-4D97-AF65-F5344CB8AC3E}">
        <p14:creationId xmlns:p14="http://schemas.microsoft.com/office/powerpoint/2010/main" val="14905848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8483ED06C0548B90174250CB3107D" ma:contentTypeVersion="13" ma:contentTypeDescription="Create a new document." ma:contentTypeScope="" ma:versionID="0e96ea470c6a0fda0e90224b1cfac684">
  <xsd:schema xmlns:xsd="http://www.w3.org/2001/XMLSchema" xmlns:xs="http://www.w3.org/2001/XMLSchema" xmlns:p="http://schemas.microsoft.com/office/2006/metadata/properties" xmlns:ns3="bdb01c88-af54-46ef-8b38-c11759485684" xmlns:ns4="43bcb968-bace-442f-a65f-908538f58f8c" targetNamespace="http://schemas.microsoft.com/office/2006/metadata/properties" ma:root="true" ma:fieldsID="8a196d56f358f07c4f2acfc2fcef26fa" ns3:_="" ns4:_="">
    <xsd:import namespace="bdb01c88-af54-46ef-8b38-c11759485684"/>
    <xsd:import namespace="43bcb968-bace-442f-a65f-908538f58f8c"/>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DateTaken" minOccurs="0"/>
                <xsd:element ref="ns4:MediaServiceAutoTags" minOccurs="0"/>
                <xsd:element ref="ns4:MediaServiceGenerationTime" minOccurs="0"/>
                <xsd:element ref="ns4:MediaServiceEventHashCode" minOccurs="0"/>
                <xsd:element ref="ns4:MediaServiceOCR" minOccurs="0"/>
                <xsd:element ref="ns4:MediaServiceAutoKeyPoints" minOccurs="0"/>
                <xsd:element ref="ns4:MediaServiceKeyPoints"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db01c88-af54-46ef-8b38-c11759485684" elementFormDefault="qualified">
    <xsd:import namespace="http://schemas.microsoft.com/office/2006/documentManagement/types"/>
    <xsd:import namespace="http://schemas.microsoft.com/office/infopath/2007/PartnerControls"/>
    <xsd:element name="SharedWithUsers" ma:index="8" nillable="true" ma:displayName="Shared With" ma:description=""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description="" ma:internalName="SharedWithDetails" ma:readOnly="true">
      <xsd:simpleType>
        <xsd:restriction base="dms:Note">
          <xsd:maxLength value="255"/>
        </xsd:restriction>
      </xsd:simpleType>
    </xsd:element>
    <xsd:element name="SharingHintHash" ma:index="10" nillable="true" ma:displayName="Sharing Hint Hash" ma:description=""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43bcb968-bace-442f-a65f-908538f58f8c"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DateTaken" ma:index="13" nillable="true" ma:displayName="MediaServiceDateTaken" ma:hidden="true" ma:internalName="MediaServiceDateTaken" ma:readOnly="true">
      <xsd:simpleType>
        <xsd:restriction base="dms:Text"/>
      </xsd:simpleType>
    </xsd:element>
    <xsd:element name="MediaServiceAutoTags" ma:index="14" nillable="true" ma:displayName="Tags" ma:internalName="MediaServiceAutoTags" ma:readOnly="true">
      <xsd:simpleType>
        <xsd:restriction base="dms:Text"/>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OCR" ma:index="17" nillable="true" ma:displayName="Extracted Text" ma:internalName="MediaServiceOCR" ma:readOnly="true">
      <xsd:simpleType>
        <xsd:restriction base="dms:Note">
          <xsd:maxLength value="255"/>
        </xsd:restriction>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EF8C779-364C-44DF-B6E1-0574A37849D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db01c88-af54-46ef-8b38-c11759485684"/>
    <ds:schemaRef ds:uri="43bcb968-bace-442f-a65f-908538f58f8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91EA29F-3D52-4395-9793-5B4956DCB0C7}">
  <ds:schemaRefs>
    <ds:schemaRef ds:uri="http://schemas.microsoft.com/sharepoint/v3/contenttype/forms"/>
  </ds:schemaRefs>
</ds:datastoreItem>
</file>

<file path=customXml/itemProps3.xml><?xml version="1.0" encoding="utf-8"?>
<ds:datastoreItem xmlns:ds="http://schemas.openxmlformats.org/officeDocument/2006/customXml" ds:itemID="{62637F49-EEA7-4037-B9D1-3FA4E1E30F16}">
  <ds:schemaRefs>
    <ds:schemaRef ds:uri="bdb01c88-af54-46ef-8b38-c11759485684"/>
    <ds:schemaRef ds:uri="http://purl.org/dc/terms/"/>
    <ds:schemaRef ds:uri="http://schemas.microsoft.com/office/2006/documentManagement/types"/>
    <ds:schemaRef ds:uri="43bcb968-bace-442f-a65f-908538f58f8c"/>
    <ds:schemaRef ds:uri="http://www.w3.org/XML/1998/namespace"/>
    <ds:schemaRef ds:uri="http://purl.org/dc/elements/1.1/"/>
    <ds:schemaRef ds:uri="http://schemas.microsoft.com/office/infopath/2007/PartnerControls"/>
    <ds:schemaRef ds:uri="http://schemas.openxmlformats.org/package/2006/metadata/core-properties"/>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otalTime>729</TotalTime>
  <Words>2233</Words>
  <Application>Microsoft Office PowerPoint</Application>
  <PresentationFormat>Widescreen</PresentationFormat>
  <Paragraphs>111</Paragraphs>
  <Slides>12</Slides>
  <Notes>0</Notes>
  <HiddenSlides>0</HiddenSlides>
  <MMClips>5</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12</vt:i4>
      </vt:variant>
    </vt:vector>
  </HeadingPairs>
  <TitlesOfParts>
    <vt:vector size="19" baseType="lpstr">
      <vt:lpstr>Arial</vt:lpstr>
      <vt:lpstr>Calibri</vt:lpstr>
      <vt:lpstr>Calibri Light</vt:lpstr>
      <vt:lpstr>HelveticaNeueLT Std</vt:lpstr>
      <vt:lpstr>HelveticaNeueLT Std UltLt</vt:lpstr>
      <vt:lpstr>Times New Roman</vt:lpstr>
      <vt:lpstr>Office Theme</vt:lpstr>
      <vt:lpstr>ML Agents: Unity &amp; PyTorch</vt:lpstr>
      <vt:lpstr>Background:</vt:lpstr>
      <vt:lpstr>ML Agents Toolkit:</vt:lpstr>
      <vt:lpstr>The problem:</vt:lpstr>
      <vt:lpstr>Training Set-up</vt:lpstr>
      <vt:lpstr>Simplified problem: A to B.  Scene Set-up</vt:lpstr>
      <vt:lpstr>Simplified problem: A to B.  Training evolution</vt:lpstr>
      <vt:lpstr>Simplified problem: A to B.  Conclusions</vt:lpstr>
      <vt:lpstr>The problem: EscapeRouteFinder Scene Set-up</vt:lpstr>
      <vt:lpstr>The problem: EscapeRouteFinder Training evolution</vt:lpstr>
      <vt:lpstr>The problem: EscapeRouteFinder Conclusions</vt:lpstr>
      <vt:lpstr>Conclusions: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 ML ABM through  GameEngines</dc:title>
  <dc:creator>Marina Carretero</dc:creator>
  <cp:lastModifiedBy>Marina Carretero</cp:lastModifiedBy>
  <cp:revision>11</cp:revision>
  <dcterms:created xsi:type="dcterms:W3CDTF">2021-01-08T17:16:28Z</dcterms:created>
  <dcterms:modified xsi:type="dcterms:W3CDTF">2021-01-09T05:26:04Z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82fa3fd3-029b-403d-91b4-1dc930cb0e60_Enabled">
    <vt:lpwstr>true</vt:lpwstr>
  </property>
  <property fmtid="{D5CDD505-2E9C-101B-9397-08002B2CF9AE}" pid="3" name="MSIP_Label_82fa3fd3-029b-403d-91b4-1dc930cb0e60_SetDate">
    <vt:lpwstr>2021-01-08T19:16:33Z</vt:lpwstr>
  </property>
  <property fmtid="{D5CDD505-2E9C-101B-9397-08002B2CF9AE}" pid="4" name="MSIP_Label_82fa3fd3-029b-403d-91b4-1dc930cb0e60_Method">
    <vt:lpwstr>Standard</vt:lpwstr>
  </property>
  <property fmtid="{D5CDD505-2E9C-101B-9397-08002B2CF9AE}" pid="5" name="MSIP_Label_82fa3fd3-029b-403d-91b4-1dc930cb0e60_Name">
    <vt:lpwstr>82fa3fd3-029b-403d-91b4-1dc930cb0e60</vt:lpwstr>
  </property>
  <property fmtid="{D5CDD505-2E9C-101B-9397-08002B2CF9AE}" pid="6" name="MSIP_Label_82fa3fd3-029b-403d-91b4-1dc930cb0e60_SiteId">
    <vt:lpwstr>4ae48b41-0137-4599-8661-fc641fe77bea</vt:lpwstr>
  </property>
  <property fmtid="{D5CDD505-2E9C-101B-9397-08002B2CF9AE}" pid="7" name="MSIP_Label_82fa3fd3-029b-403d-91b4-1dc930cb0e60_ActionId">
    <vt:lpwstr>5bd01a58-3859-4404-9266-c51892fbcff2</vt:lpwstr>
  </property>
  <property fmtid="{D5CDD505-2E9C-101B-9397-08002B2CF9AE}" pid="8" name="MSIP_Label_82fa3fd3-029b-403d-91b4-1dc930cb0e60_ContentBits">
    <vt:lpwstr>0</vt:lpwstr>
  </property>
  <property fmtid="{D5CDD505-2E9C-101B-9397-08002B2CF9AE}" pid="9" name="ContentTypeId">
    <vt:lpwstr>0x01010079F8483ED06C0548B90174250CB3107D</vt:lpwstr>
  </property>
</Properties>
</file>

<file path=docProps/thumbnail.jpeg>
</file>